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1" r:id="rId3"/>
    <p:sldMasterId id="2147483650" r:id="rId4"/>
  </p:sldMasterIdLst>
  <p:sldIdLst>
    <p:sldId id="257" r:id="rId5"/>
    <p:sldId id="259" r:id="rId6"/>
    <p:sldId id="258" r:id="rId7"/>
    <p:sldId id="260" r:id="rId8"/>
    <p:sldId id="269" r:id="rId9"/>
    <p:sldId id="268" r:id="rId10"/>
    <p:sldId id="267" r:id="rId11"/>
    <p:sldId id="265" r:id="rId12"/>
    <p:sldId id="266" r:id="rId13"/>
    <p:sldId id="273" r:id="rId14"/>
    <p:sldId id="264" r:id="rId15"/>
    <p:sldId id="270" r:id="rId16"/>
    <p:sldId id="274" r:id="rId17"/>
    <p:sldId id="26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A"/>
    <a:srgbClr val="5F5F5F"/>
    <a:srgbClr val="003241"/>
    <a:srgbClr val="00323C"/>
    <a:srgbClr val="009999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8" y="-344"/>
      </p:cViewPr>
      <p:guideLst>
        <p:guide orient="horz" pos="2160"/>
        <p:guide orient="horz" pos="572"/>
        <p:guide orient="horz" pos="4247"/>
        <p:guide orient="horz" pos="4125"/>
        <p:guide pos="2880"/>
        <p:guide pos="68"/>
        <p:guide pos="5700"/>
        <p:guide pos="295"/>
        <p:guide pos="5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046B-8FAB-294C-BFA3-AF5D0EADF8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1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315325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347200"/>
            <a:ext cx="8315325" cy="35274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5F9B-7101-7B4F-84C0-741D474FCA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25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557338"/>
            <a:ext cx="2078037" cy="4824412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57338"/>
            <a:ext cx="6084888" cy="4824412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5F16-DFFF-CD4D-8E4B-592B0880B8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68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8AD8-0867-4C4C-A220-B673451B80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42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34D08-F837-CC40-8092-D406730707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486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1F39-EB24-C84C-8C99-97B8E2E8BB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43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8425"/>
            <a:ext cx="4081463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638425"/>
            <a:ext cx="40814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DD173-BFE1-044F-9387-CB41C04472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1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87CE3-CB07-C548-AE27-2FB168CCB9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77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0C153-A9F7-F045-BF3C-0827565A4E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49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7B749-F015-7641-8A2A-81D844BE85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632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81E-E533-824F-B05A-90D75D0570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31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15325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315325" cy="403287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70D8-0A1E-AC40-AEA6-3D960FC2E8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B7EB2-4242-CF45-86D1-C6674DEEFB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497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11C9-55A2-F54E-B836-E72BDECDF1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90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341438"/>
            <a:ext cx="2078037" cy="4967287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84888" cy="4967287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B6249-04F5-3745-A9E7-D0CA3F10BB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009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76B9-5C63-2D49-B2E2-491D0F268A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954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303B-2A16-3247-9E3F-0A22F15010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241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CE5D-16F7-1A44-9D5F-8550B8392D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643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8425"/>
            <a:ext cx="4081463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638425"/>
            <a:ext cx="40814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720FD-80FD-C947-ACB4-2AA07389FF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87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DA258-1F4D-D344-8240-43FDC3A64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494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EC72C-32EE-EC48-8BC2-B0893E8D82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138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5D07-FA35-254B-94D3-3155418B54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1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356F-D484-7C43-8DC4-9E0E0726B8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877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0825-3F98-8F4E-A8E6-EDEB73747D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5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93EBB-05B5-F54A-A55E-5FA7C96BEC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494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F443-D219-BE4D-9967-FBDE96D07E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208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341438"/>
            <a:ext cx="2078037" cy="4967287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84888" cy="4967287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8051-6C3C-1E41-8909-E645C1C707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235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B8F6-314D-B34E-99D5-B8EAE74E62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25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8925-ED00-2A44-A240-FD43F5CB13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669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31D5-11C8-F04A-9DE8-1184A512B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700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638425"/>
            <a:ext cx="4081463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638425"/>
            <a:ext cx="40814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CF70-496F-C440-817A-DC03754D11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284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5564-0B38-D24C-96A9-972A5C396A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413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85847-E3B2-1A4C-80D1-0F3FD56C1B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2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315325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347200"/>
            <a:ext cx="4081463" cy="3962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2347200"/>
            <a:ext cx="4081462" cy="3962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9FEF-2057-0D4F-B16E-CDCB1956ED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919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5263-D56E-664F-AD0E-7E0C8E0229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42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0257C-7A0A-AB47-9DB7-787543479A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628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6F7FD-77CE-F34F-8282-1E837E9F3F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684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4A319-E7CD-1148-8EDF-23BF47FB38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326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4488" y="1341438"/>
            <a:ext cx="2078037" cy="4967287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84888" cy="4967287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2C869-DCFD-4647-AEA3-905D3EDB03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09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C012-FB50-D84D-85FC-19CC9A8D56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22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1598-8FBC-1544-A79E-550370DE15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82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536C-3F45-EA49-8368-6B900866F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2517-C6EC-F24C-9661-DB37405E8E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78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1D92-9D61-D54C-8465-B8D53BAC39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32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wm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 descr="Logo_UniInst_ISP_En_1200dpi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31654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107950" y="908050"/>
            <a:ext cx="8928100" cy="5834063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1028" name="Picture 53" descr="Logo_Im_Focus_A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53188"/>
            <a:ext cx="13779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84888" y="6400800"/>
            <a:ext cx="100806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12E652B9-306C-7C44-9801-FA6DA8C466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8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50925"/>
            <a:ext cx="8315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8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7913"/>
            <a:ext cx="83153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34" name="Bild 2" descr="Logo_ISP_1200dpi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01625"/>
            <a:ext cx="608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" name="Rectangle 51"/>
          <p:cNvSpPr>
            <a:spLocks noChangeArrowheads="1"/>
          </p:cNvSpPr>
          <p:nvPr/>
        </p:nvSpPr>
        <p:spPr bwMode="auto">
          <a:xfrm>
            <a:off x="114300" y="904875"/>
            <a:ext cx="8934450" cy="5838825"/>
          </a:xfrm>
          <a:prstGeom prst="rect">
            <a:avLst/>
          </a:prstGeom>
          <a:solidFill>
            <a:srgbClr val="B2B1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228" name="Rectangle 52"/>
          <p:cNvSpPr>
            <a:spLocks noChangeArrowheads="1"/>
          </p:cNvSpPr>
          <p:nvPr/>
        </p:nvSpPr>
        <p:spPr bwMode="auto">
          <a:xfrm flipV="1">
            <a:off x="114300" y="1196975"/>
            <a:ext cx="8934450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1438"/>
            <a:ext cx="8315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8425"/>
            <a:ext cx="83153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CA832D58-3754-9644-A497-6B0DF30B18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3321" name="Group 7"/>
          <p:cNvGrpSpPr>
            <a:grpSpLocks/>
          </p:cNvGrpSpPr>
          <p:nvPr/>
        </p:nvGrpSpPr>
        <p:grpSpPr bwMode="auto">
          <a:xfrm>
            <a:off x="503238" y="142875"/>
            <a:ext cx="1914525" cy="612775"/>
            <a:chOff x="317" y="90"/>
            <a:chExt cx="1206" cy="386"/>
          </a:xfrm>
        </p:grpSpPr>
        <p:sp>
          <p:nvSpPr>
            <p:cNvPr id="13325" name="Freeform 8"/>
            <p:cNvSpPr>
              <a:spLocks noEditPoints="1"/>
            </p:cNvSpPr>
            <p:nvPr userDrawn="1"/>
          </p:nvSpPr>
          <p:spPr bwMode="auto">
            <a:xfrm>
              <a:off x="367" y="129"/>
              <a:ext cx="240" cy="302"/>
            </a:xfrm>
            <a:custGeom>
              <a:avLst/>
              <a:gdLst>
                <a:gd name="T0" fmla="*/ 1 w 3371"/>
                <a:gd name="T1" fmla="*/ 1 h 4236"/>
                <a:gd name="T2" fmla="*/ 1 w 3371"/>
                <a:gd name="T3" fmla="*/ 1 h 4236"/>
                <a:gd name="T4" fmla="*/ 0 w 3371"/>
                <a:gd name="T5" fmla="*/ 1 h 4236"/>
                <a:gd name="T6" fmla="*/ 1 w 3371"/>
                <a:gd name="T7" fmla="*/ 1 h 4236"/>
                <a:gd name="T8" fmla="*/ 1 w 3371"/>
                <a:gd name="T9" fmla="*/ 1 h 4236"/>
                <a:gd name="T10" fmla="*/ 0 w 3371"/>
                <a:gd name="T11" fmla="*/ 1 h 4236"/>
                <a:gd name="T12" fmla="*/ 1 w 3371"/>
                <a:gd name="T13" fmla="*/ 1 h 4236"/>
                <a:gd name="T14" fmla="*/ 1 w 3371"/>
                <a:gd name="T15" fmla="*/ 1 h 4236"/>
                <a:gd name="T16" fmla="*/ 0 w 3371"/>
                <a:gd name="T17" fmla="*/ 1 h 4236"/>
                <a:gd name="T18" fmla="*/ 0 w 3371"/>
                <a:gd name="T19" fmla="*/ 0 h 4236"/>
                <a:gd name="T20" fmla="*/ 1 w 3371"/>
                <a:gd name="T21" fmla="*/ 1 h 4236"/>
                <a:gd name="T22" fmla="*/ 1 w 3371"/>
                <a:gd name="T23" fmla="*/ 1 h 4236"/>
                <a:gd name="T24" fmla="*/ 1 w 3371"/>
                <a:gd name="T25" fmla="*/ 1 h 4236"/>
                <a:gd name="T26" fmla="*/ 1 w 3371"/>
                <a:gd name="T27" fmla="*/ 1 h 4236"/>
                <a:gd name="T28" fmla="*/ 1 w 3371"/>
                <a:gd name="T29" fmla="*/ 1 h 4236"/>
                <a:gd name="T30" fmla="*/ 1 w 3371"/>
                <a:gd name="T31" fmla="*/ 1 h 4236"/>
                <a:gd name="T32" fmla="*/ 1 w 3371"/>
                <a:gd name="T33" fmla="*/ 0 h 4236"/>
                <a:gd name="T34" fmla="*/ 1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1 h 4236"/>
                <a:gd name="T44" fmla="*/ 0 w 3371"/>
                <a:gd name="T45" fmla="*/ 1 h 4236"/>
                <a:gd name="T46" fmla="*/ 0 w 3371"/>
                <a:gd name="T47" fmla="*/ 1 h 4236"/>
                <a:gd name="T48" fmla="*/ 0 w 3371"/>
                <a:gd name="T49" fmla="*/ 1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1 h 4236"/>
                <a:gd name="T56" fmla="*/ 0 w 3371"/>
                <a:gd name="T57" fmla="*/ 1 h 4236"/>
                <a:gd name="T58" fmla="*/ 0 w 3371"/>
                <a:gd name="T59" fmla="*/ 1 h 4236"/>
                <a:gd name="T60" fmla="*/ 0 w 3371"/>
                <a:gd name="T61" fmla="*/ 1 h 4236"/>
                <a:gd name="T62" fmla="*/ 1 w 3371"/>
                <a:gd name="T63" fmla="*/ 1 h 4236"/>
                <a:gd name="T64" fmla="*/ 1 w 3371"/>
                <a:gd name="T65" fmla="*/ 1 h 4236"/>
                <a:gd name="T66" fmla="*/ 1 w 3371"/>
                <a:gd name="T67" fmla="*/ 1 h 4236"/>
                <a:gd name="T68" fmla="*/ 1 w 3371"/>
                <a:gd name="T69" fmla="*/ 1 h 4236"/>
                <a:gd name="T70" fmla="*/ 1 w 3371"/>
                <a:gd name="T71" fmla="*/ 1 h 4236"/>
                <a:gd name="T72" fmla="*/ 1 w 3371"/>
                <a:gd name="T73" fmla="*/ 1 h 4236"/>
                <a:gd name="T74" fmla="*/ 1 w 3371"/>
                <a:gd name="T75" fmla="*/ 1 h 4236"/>
                <a:gd name="T76" fmla="*/ 1 w 3371"/>
                <a:gd name="T77" fmla="*/ 0 h 4236"/>
                <a:gd name="T78" fmla="*/ 0 w 3371"/>
                <a:gd name="T79" fmla="*/ 0 h 4236"/>
                <a:gd name="T80" fmla="*/ 1 w 3371"/>
                <a:gd name="T81" fmla="*/ 1 h 4236"/>
                <a:gd name="T82" fmla="*/ 0 w 3371"/>
                <a:gd name="T83" fmla="*/ 1 h 4236"/>
                <a:gd name="T84" fmla="*/ 1 w 3371"/>
                <a:gd name="T85" fmla="*/ 1 h 4236"/>
                <a:gd name="T86" fmla="*/ 1 w 3371"/>
                <a:gd name="T87" fmla="*/ 1 h 4236"/>
                <a:gd name="T88" fmla="*/ 1 w 3371"/>
                <a:gd name="T89" fmla="*/ 1 h 4236"/>
                <a:gd name="T90" fmla="*/ 1 w 3371"/>
                <a:gd name="T91" fmla="*/ 1 h 4236"/>
                <a:gd name="T92" fmla="*/ 1 w 3371"/>
                <a:gd name="T93" fmla="*/ 1 h 4236"/>
                <a:gd name="T94" fmla="*/ 0 w 3371"/>
                <a:gd name="T95" fmla="*/ 1 h 4236"/>
                <a:gd name="T96" fmla="*/ 0 w 3371"/>
                <a:gd name="T97" fmla="*/ 1 h 4236"/>
                <a:gd name="T98" fmla="*/ 0 w 3371"/>
                <a:gd name="T99" fmla="*/ 1 h 4236"/>
                <a:gd name="T100" fmla="*/ 0 w 3371"/>
                <a:gd name="T101" fmla="*/ 1 h 4236"/>
                <a:gd name="T102" fmla="*/ 0 w 3371"/>
                <a:gd name="T103" fmla="*/ 1 h 4236"/>
                <a:gd name="T104" fmla="*/ 0 w 3371"/>
                <a:gd name="T105" fmla="*/ 1 h 4236"/>
                <a:gd name="T106" fmla="*/ 0 w 3371"/>
                <a:gd name="T107" fmla="*/ 1 h 4236"/>
                <a:gd name="T108" fmla="*/ 1 w 3371"/>
                <a:gd name="T109" fmla="*/ 1 h 4236"/>
                <a:gd name="T110" fmla="*/ 1 w 3371"/>
                <a:gd name="T111" fmla="*/ 1 h 4236"/>
                <a:gd name="T112" fmla="*/ 1 w 3371"/>
                <a:gd name="T113" fmla="*/ 1 h 4236"/>
                <a:gd name="T114" fmla="*/ 1 w 3371"/>
                <a:gd name="T115" fmla="*/ 0 h 4236"/>
                <a:gd name="T116" fmla="*/ 1 w 3371"/>
                <a:gd name="T117" fmla="*/ 0 h 4236"/>
                <a:gd name="T118" fmla="*/ 0 w 3371"/>
                <a:gd name="T119" fmla="*/ 1 h 4236"/>
                <a:gd name="T120" fmla="*/ 0 w 3371"/>
                <a:gd name="T121" fmla="*/ 1 h 4236"/>
                <a:gd name="T122" fmla="*/ 0 w 3371"/>
                <a:gd name="T123" fmla="*/ 1 h 4236"/>
                <a:gd name="T124" fmla="*/ 1 w 3371"/>
                <a:gd name="T125" fmla="*/ 1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6" name="Freeform 9"/>
            <p:cNvSpPr>
              <a:spLocks/>
            </p:cNvSpPr>
            <p:nvPr userDrawn="1"/>
          </p:nvSpPr>
          <p:spPr bwMode="auto">
            <a:xfrm>
              <a:off x="413" y="443"/>
              <a:ext cx="21" cy="24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Freeform 10"/>
            <p:cNvSpPr>
              <a:spLocks/>
            </p:cNvSpPr>
            <p:nvPr userDrawn="1"/>
          </p:nvSpPr>
          <p:spPr bwMode="auto">
            <a:xfrm>
              <a:off x="387" y="431"/>
              <a:ext cx="23" cy="27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8" name="Freeform 11"/>
            <p:cNvSpPr>
              <a:spLocks/>
            </p:cNvSpPr>
            <p:nvPr userDrawn="1"/>
          </p:nvSpPr>
          <p:spPr bwMode="auto">
            <a:xfrm>
              <a:off x="359" y="412"/>
              <a:ext cx="28" cy="27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9" name="Freeform 12"/>
            <p:cNvSpPr>
              <a:spLocks/>
            </p:cNvSpPr>
            <p:nvPr userDrawn="1"/>
          </p:nvSpPr>
          <p:spPr bwMode="auto">
            <a:xfrm>
              <a:off x="342" y="391"/>
              <a:ext cx="27" cy="2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0" name="Freeform 13"/>
            <p:cNvSpPr>
              <a:spLocks/>
            </p:cNvSpPr>
            <p:nvPr userDrawn="1"/>
          </p:nvSpPr>
          <p:spPr bwMode="auto">
            <a:xfrm>
              <a:off x="331" y="365"/>
              <a:ext cx="27" cy="26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1" name="Freeform 14"/>
            <p:cNvSpPr>
              <a:spLocks/>
            </p:cNvSpPr>
            <p:nvPr userDrawn="1"/>
          </p:nvSpPr>
          <p:spPr bwMode="auto">
            <a:xfrm>
              <a:off x="323" y="337"/>
              <a:ext cx="26" cy="2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2" name="Freeform 15"/>
            <p:cNvSpPr>
              <a:spLocks/>
            </p:cNvSpPr>
            <p:nvPr userDrawn="1"/>
          </p:nvSpPr>
          <p:spPr bwMode="auto">
            <a:xfrm>
              <a:off x="318" y="305"/>
              <a:ext cx="25" cy="25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3" name="Freeform 16"/>
            <p:cNvSpPr>
              <a:spLocks/>
            </p:cNvSpPr>
            <p:nvPr userDrawn="1"/>
          </p:nvSpPr>
          <p:spPr bwMode="auto">
            <a:xfrm>
              <a:off x="317" y="259"/>
              <a:ext cx="24" cy="34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4" name="Freeform 17"/>
            <p:cNvSpPr>
              <a:spLocks/>
            </p:cNvSpPr>
            <p:nvPr userDrawn="1"/>
          </p:nvSpPr>
          <p:spPr bwMode="auto">
            <a:xfrm>
              <a:off x="326" y="238"/>
              <a:ext cx="7" cy="6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5" name="Freeform 18"/>
            <p:cNvSpPr>
              <a:spLocks/>
            </p:cNvSpPr>
            <p:nvPr userDrawn="1"/>
          </p:nvSpPr>
          <p:spPr bwMode="auto">
            <a:xfrm>
              <a:off x="322" y="197"/>
              <a:ext cx="27" cy="26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6" name="Freeform 19"/>
            <p:cNvSpPr>
              <a:spLocks/>
            </p:cNvSpPr>
            <p:nvPr userDrawn="1"/>
          </p:nvSpPr>
          <p:spPr bwMode="auto">
            <a:xfrm>
              <a:off x="334" y="157"/>
              <a:ext cx="32" cy="34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7" name="Freeform 20"/>
            <p:cNvSpPr>
              <a:spLocks/>
            </p:cNvSpPr>
            <p:nvPr userDrawn="1"/>
          </p:nvSpPr>
          <p:spPr bwMode="auto">
            <a:xfrm>
              <a:off x="357" y="133"/>
              <a:ext cx="26" cy="25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8" name="Freeform 21"/>
            <p:cNvSpPr>
              <a:spLocks/>
            </p:cNvSpPr>
            <p:nvPr userDrawn="1"/>
          </p:nvSpPr>
          <p:spPr bwMode="auto">
            <a:xfrm>
              <a:off x="379" y="107"/>
              <a:ext cx="25" cy="28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9" name="Freeform 22"/>
            <p:cNvSpPr>
              <a:spLocks/>
            </p:cNvSpPr>
            <p:nvPr userDrawn="1"/>
          </p:nvSpPr>
          <p:spPr bwMode="auto">
            <a:xfrm>
              <a:off x="417" y="95"/>
              <a:ext cx="24" cy="28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0" name="Freeform 23"/>
            <p:cNvSpPr>
              <a:spLocks noEditPoints="1"/>
            </p:cNvSpPr>
            <p:nvPr userDrawn="1"/>
          </p:nvSpPr>
          <p:spPr bwMode="auto">
            <a:xfrm>
              <a:off x="453" y="91"/>
              <a:ext cx="24" cy="25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1" name="Freeform 24"/>
            <p:cNvSpPr>
              <a:spLocks/>
            </p:cNvSpPr>
            <p:nvPr userDrawn="1"/>
          </p:nvSpPr>
          <p:spPr bwMode="auto">
            <a:xfrm>
              <a:off x="491" y="90"/>
              <a:ext cx="17" cy="25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2" name="Freeform 25"/>
            <p:cNvSpPr>
              <a:spLocks/>
            </p:cNvSpPr>
            <p:nvPr userDrawn="1"/>
          </p:nvSpPr>
          <p:spPr bwMode="auto">
            <a:xfrm>
              <a:off x="520" y="93"/>
              <a:ext cx="17" cy="25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3" name="Freeform 26"/>
            <p:cNvSpPr>
              <a:spLocks/>
            </p:cNvSpPr>
            <p:nvPr userDrawn="1"/>
          </p:nvSpPr>
          <p:spPr bwMode="auto">
            <a:xfrm>
              <a:off x="549" y="99"/>
              <a:ext cx="25" cy="29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4" name="Freeform 27"/>
            <p:cNvSpPr>
              <a:spLocks noEditPoints="1"/>
            </p:cNvSpPr>
            <p:nvPr userDrawn="1"/>
          </p:nvSpPr>
          <p:spPr bwMode="auto">
            <a:xfrm>
              <a:off x="573" y="121"/>
              <a:ext cx="27" cy="28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5" name="Freeform 28"/>
            <p:cNvSpPr>
              <a:spLocks/>
            </p:cNvSpPr>
            <p:nvPr userDrawn="1"/>
          </p:nvSpPr>
          <p:spPr bwMode="auto">
            <a:xfrm>
              <a:off x="602" y="142"/>
              <a:ext cx="29" cy="28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6" name="Freeform 29"/>
            <p:cNvSpPr>
              <a:spLocks/>
            </p:cNvSpPr>
            <p:nvPr userDrawn="1"/>
          </p:nvSpPr>
          <p:spPr bwMode="auto">
            <a:xfrm>
              <a:off x="617" y="176"/>
              <a:ext cx="27" cy="21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7" name="Freeform 30"/>
            <p:cNvSpPr>
              <a:spLocks/>
            </p:cNvSpPr>
            <p:nvPr userDrawn="1"/>
          </p:nvSpPr>
          <p:spPr bwMode="auto">
            <a:xfrm>
              <a:off x="626" y="205"/>
              <a:ext cx="26" cy="2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8" name="Freeform 31"/>
            <p:cNvSpPr>
              <a:spLocks/>
            </p:cNvSpPr>
            <p:nvPr userDrawn="1"/>
          </p:nvSpPr>
          <p:spPr bwMode="auto">
            <a:xfrm>
              <a:off x="642" y="238"/>
              <a:ext cx="7" cy="6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9" name="Freeform 32"/>
            <p:cNvSpPr>
              <a:spLocks/>
            </p:cNvSpPr>
            <p:nvPr userDrawn="1"/>
          </p:nvSpPr>
          <p:spPr bwMode="auto">
            <a:xfrm>
              <a:off x="633" y="257"/>
              <a:ext cx="25" cy="2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0" name="Freeform 33"/>
            <p:cNvSpPr>
              <a:spLocks/>
            </p:cNvSpPr>
            <p:nvPr userDrawn="1"/>
          </p:nvSpPr>
          <p:spPr bwMode="auto">
            <a:xfrm>
              <a:off x="633" y="288"/>
              <a:ext cx="25" cy="25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1" name="Freeform 34"/>
            <p:cNvSpPr>
              <a:spLocks noEditPoints="1"/>
            </p:cNvSpPr>
            <p:nvPr userDrawn="1"/>
          </p:nvSpPr>
          <p:spPr bwMode="auto">
            <a:xfrm>
              <a:off x="630" y="324"/>
              <a:ext cx="25" cy="25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2" name="Freeform 35"/>
            <p:cNvSpPr>
              <a:spLocks/>
            </p:cNvSpPr>
            <p:nvPr userDrawn="1"/>
          </p:nvSpPr>
          <p:spPr bwMode="auto">
            <a:xfrm>
              <a:off x="620" y="358"/>
              <a:ext cx="28" cy="24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" name="Freeform 36"/>
            <p:cNvSpPr>
              <a:spLocks/>
            </p:cNvSpPr>
            <p:nvPr userDrawn="1"/>
          </p:nvSpPr>
          <p:spPr bwMode="auto">
            <a:xfrm>
              <a:off x="606" y="389"/>
              <a:ext cx="25" cy="25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" name="Freeform 37"/>
            <p:cNvSpPr>
              <a:spLocks/>
            </p:cNvSpPr>
            <p:nvPr userDrawn="1"/>
          </p:nvSpPr>
          <p:spPr bwMode="auto">
            <a:xfrm>
              <a:off x="584" y="412"/>
              <a:ext cx="30" cy="29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5" name="Freeform 38"/>
            <p:cNvSpPr>
              <a:spLocks/>
            </p:cNvSpPr>
            <p:nvPr userDrawn="1"/>
          </p:nvSpPr>
          <p:spPr bwMode="auto">
            <a:xfrm>
              <a:off x="554" y="431"/>
              <a:ext cx="32" cy="33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6" name="Freeform 39"/>
            <p:cNvSpPr>
              <a:spLocks/>
            </p:cNvSpPr>
            <p:nvPr userDrawn="1"/>
          </p:nvSpPr>
          <p:spPr bwMode="auto">
            <a:xfrm>
              <a:off x="525" y="446"/>
              <a:ext cx="20" cy="26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7" name="Freeform 40"/>
            <p:cNvSpPr>
              <a:spLocks/>
            </p:cNvSpPr>
            <p:nvPr userDrawn="1"/>
          </p:nvSpPr>
          <p:spPr bwMode="auto">
            <a:xfrm>
              <a:off x="501" y="451"/>
              <a:ext cx="14" cy="24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8" name="Freeform 41"/>
            <p:cNvSpPr>
              <a:spLocks/>
            </p:cNvSpPr>
            <p:nvPr userDrawn="1"/>
          </p:nvSpPr>
          <p:spPr bwMode="auto">
            <a:xfrm>
              <a:off x="471" y="451"/>
              <a:ext cx="17" cy="25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9" name="Freeform 42"/>
            <p:cNvSpPr>
              <a:spLocks/>
            </p:cNvSpPr>
            <p:nvPr userDrawn="1"/>
          </p:nvSpPr>
          <p:spPr bwMode="auto">
            <a:xfrm>
              <a:off x="448" y="460"/>
              <a:ext cx="6" cy="7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0" name="Freeform 43"/>
            <p:cNvSpPr>
              <a:spLocks noEditPoints="1"/>
            </p:cNvSpPr>
            <p:nvPr userDrawn="1"/>
          </p:nvSpPr>
          <p:spPr bwMode="auto">
            <a:xfrm>
              <a:off x="720" y="283"/>
              <a:ext cx="803" cy="48"/>
            </a:xfrm>
            <a:custGeom>
              <a:avLst/>
              <a:gdLst>
                <a:gd name="T0" fmla="*/ 4 w 11247"/>
                <a:gd name="T1" fmla="*/ 0 h 682"/>
                <a:gd name="T2" fmla="*/ 4 w 11247"/>
                <a:gd name="T3" fmla="*/ 0 h 682"/>
                <a:gd name="T4" fmla="*/ 4 w 11247"/>
                <a:gd name="T5" fmla="*/ 0 h 682"/>
                <a:gd name="T6" fmla="*/ 4 w 11247"/>
                <a:gd name="T7" fmla="*/ 0 h 682"/>
                <a:gd name="T8" fmla="*/ 4 w 11247"/>
                <a:gd name="T9" fmla="*/ 0 h 682"/>
                <a:gd name="T10" fmla="*/ 4 w 11247"/>
                <a:gd name="T11" fmla="*/ 0 h 682"/>
                <a:gd name="T12" fmla="*/ 4 w 11247"/>
                <a:gd name="T13" fmla="*/ 0 h 682"/>
                <a:gd name="T14" fmla="*/ 4 w 11247"/>
                <a:gd name="T15" fmla="*/ 0 h 682"/>
                <a:gd name="T16" fmla="*/ 4 w 11247"/>
                <a:gd name="T17" fmla="*/ 0 h 682"/>
                <a:gd name="T18" fmla="*/ 3 w 11247"/>
                <a:gd name="T19" fmla="*/ 0 h 682"/>
                <a:gd name="T20" fmla="*/ 3 w 11247"/>
                <a:gd name="T21" fmla="*/ 0 h 682"/>
                <a:gd name="T22" fmla="*/ 3 w 11247"/>
                <a:gd name="T23" fmla="*/ 0 h 682"/>
                <a:gd name="T24" fmla="*/ 3 w 11247"/>
                <a:gd name="T25" fmla="*/ 0 h 682"/>
                <a:gd name="T26" fmla="*/ 3 w 11247"/>
                <a:gd name="T27" fmla="*/ 0 h 682"/>
                <a:gd name="T28" fmla="*/ 3 w 11247"/>
                <a:gd name="T29" fmla="*/ 0 h 682"/>
                <a:gd name="T30" fmla="*/ 3 w 11247"/>
                <a:gd name="T31" fmla="*/ 0 h 682"/>
                <a:gd name="T32" fmla="*/ 3 w 11247"/>
                <a:gd name="T33" fmla="*/ 0 h 682"/>
                <a:gd name="T34" fmla="*/ 3 w 11247"/>
                <a:gd name="T35" fmla="*/ 0 h 682"/>
                <a:gd name="T36" fmla="*/ 3 w 11247"/>
                <a:gd name="T37" fmla="*/ 0 h 682"/>
                <a:gd name="T38" fmla="*/ 3 w 11247"/>
                <a:gd name="T39" fmla="*/ 0 h 682"/>
                <a:gd name="T40" fmla="*/ 3 w 11247"/>
                <a:gd name="T41" fmla="*/ 0 h 682"/>
                <a:gd name="T42" fmla="*/ 3 w 11247"/>
                <a:gd name="T43" fmla="*/ 0 h 682"/>
                <a:gd name="T44" fmla="*/ 3 w 11247"/>
                <a:gd name="T45" fmla="*/ 0 h 682"/>
                <a:gd name="T46" fmla="*/ 3 w 11247"/>
                <a:gd name="T47" fmla="*/ 0 h 682"/>
                <a:gd name="T48" fmla="*/ 3 w 11247"/>
                <a:gd name="T49" fmla="*/ 0 h 682"/>
                <a:gd name="T50" fmla="*/ 3 w 11247"/>
                <a:gd name="T51" fmla="*/ 0 h 682"/>
                <a:gd name="T52" fmla="*/ 3 w 11247"/>
                <a:gd name="T53" fmla="*/ 0 h 682"/>
                <a:gd name="T54" fmla="*/ 3 w 11247"/>
                <a:gd name="T55" fmla="*/ 0 h 682"/>
                <a:gd name="T56" fmla="*/ 2 w 11247"/>
                <a:gd name="T57" fmla="*/ 0 h 682"/>
                <a:gd name="T58" fmla="*/ 3 w 11247"/>
                <a:gd name="T59" fmla="*/ 0 h 682"/>
                <a:gd name="T60" fmla="*/ 3 w 11247"/>
                <a:gd name="T61" fmla="*/ 0 h 682"/>
                <a:gd name="T62" fmla="*/ 2 w 11247"/>
                <a:gd name="T63" fmla="*/ 0 h 682"/>
                <a:gd name="T64" fmla="*/ 2 w 11247"/>
                <a:gd name="T65" fmla="*/ 0 h 682"/>
                <a:gd name="T66" fmla="*/ 2 w 11247"/>
                <a:gd name="T67" fmla="*/ 0 h 682"/>
                <a:gd name="T68" fmla="*/ 2 w 11247"/>
                <a:gd name="T69" fmla="*/ 0 h 682"/>
                <a:gd name="T70" fmla="*/ 2 w 11247"/>
                <a:gd name="T71" fmla="*/ 0 h 682"/>
                <a:gd name="T72" fmla="*/ 2 w 11247"/>
                <a:gd name="T73" fmla="*/ 0 h 682"/>
                <a:gd name="T74" fmla="*/ 2 w 11247"/>
                <a:gd name="T75" fmla="*/ 0 h 682"/>
                <a:gd name="T76" fmla="*/ 1 w 11247"/>
                <a:gd name="T77" fmla="*/ 0 h 682"/>
                <a:gd name="T78" fmla="*/ 1 w 11247"/>
                <a:gd name="T79" fmla="*/ 0 h 682"/>
                <a:gd name="T80" fmla="*/ 1 w 11247"/>
                <a:gd name="T81" fmla="*/ 0 h 682"/>
                <a:gd name="T82" fmla="*/ 1 w 11247"/>
                <a:gd name="T83" fmla="*/ 0 h 682"/>
                <a:gd name="T84" fmla="*/ 1 w 11247"/>
                <a:gd name="T85" fmla="*/ 0 h 682"/>
                <a:gd name="T86" fmla="*/ 1 w 11247"/>
                <a:gd name="T87" fmla="*/ 0 h 682"/>
                <a:gd name="T88" fmla="*/ 1 w 11247"/>
                <a:gd name="T89" fmla="*/ 0 h 682"/>
                <a:gd name="T90" fmla="*/ 1 w 11247"/>
                <a:gd name="T91" fmla="*/ 0 h 682"/>
                <a:gd name="T92" fmla="*/ 1 w 11247"/>
                <a:gd name="T93" fmla="*/ 0 h 682"/>
                <a:gd name="T94" fmla="*/ 1 w 11247"/>
                <a:gd name="T95" fmla="*/ 0 h 682"/>
                <a:gd name="T96" fmla="*/ 1 w 11247"/>
                <a:gd name="T97" fmla="*/ 0 h 682"/>
                <a:gd name="T98" fmla="*/ 1 w 11247"/>
                <a:gd name="T99" fmla="*/ 0 h 682"/>
                <a:gd name="T100" fmla="*/ 1 w 11247"/>
                <a:gd name="T101" fmla="*/ 0 h 682"/>
                <a:gd name="T102" fmla="*/ 1 w 11247"/>
                <a:gd name="T103" fmla="*/ 0 h 682"/>
                <a:gd name="T104" fmla="*/ 1 w 11247"/>
                <a:gd name="T105" fmla="*/ 0 h 682"/>
                <a:gd name="T106" fmla="*/ 0 w 11247"/>
                <a:gd name="T107" fmla="*/ 0 h 682"/>
                <a:gd name="T108" fmla="*/ 0 w 11247"/>
                <a:gd name="T109" fmla="*/ 0 h 682"/>
                <a:gd name="T110" fmla="*/ 0 w 11247"/>
                <a:gd name="T111" fmla="*/ 0 h 682"/>
                <a:gd name="T112" fmla="*/ 0 w 11247"/>
                <a:gd name="T113" fmla="*/ 0 h 682"/>
                <a:gd name="T114" fmla="*/ 0 w 11247"/>
                <a:gd name="T115" fmla="*/ 0 h 682"/>
                <a:gd name="T116" fmla="*/ 0 w 11247"/>
                <a:gd name="T117" fmla="*/ 0 h 682"/>
                <a:gd name="T118" fmla="*/ 0 w 11247"/>
                <a:gd name="T119" fmla="*/ 0 h 6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47" h="682">
                  <a:moveTo>
                    <a:pt x="11247" y="665"/>
                  </a:moveTo>
                  <a:lnTo>
                    <a:pt x="11044" y="378"/>
                  </a:lnTo>
                  <a:lnTo>
                    <a:pt x="11236" y="104"/>
                  </a:lnTo>
                  <a:lnTo>
                    <a:pt x="11114" y="104"/>
                  </a:lnTo>
                  <a:lnTo>
                    <a:pt x="10938" y="366"/>
                  </a:lnTo>
                  <a:lnTo>
                    <a:pt x="10938" y="104"/>
                  </a:lnTo>
                  <a:lnTo>
                    <a:pt x="10831" y="104"/>
                  </a:lnTo>
                  <a:lnTo>
                    <a:pt x="10831" y="665"/>
                  </a:lnTo>
                  <a:lnTo>
                    <a:pt x="10938" y="665"/>
                  </a:lnTo>
                  <a:lnTo>
                    <a:pt x="10938" y="399"/>
                  </a:lnTo>
                  <a:lnTo>
                    <a:pt x="11125" y="665"/>
                  </a:lnTo>
                  <a:lnTo>
                    <a:pt x="11247" y="665"/>
                  </a:lnTo>
                  <a:close/>
                  <a:moveTo>
                    <a:pt x="10653" y="148"/>
                  </a:moveTo>
                  <a:lnTo>
                    <a:pt x="10634" y="135"/>
                  </a:lnTo>
                  <a:lnTo>
                    <a:pt x="10615" y="124"/>
                  </a:lnTo>
                  <a:lnTo>
                    <a:pt x="10595" y="115"/>
                  </a:lnTo>
                  <a:lnTo>
                    <a:pt x="10574" y="108"/>
                  </a:lnTo>
                  <a:lnTo>
                    <a:pt x="10552" y="102"/>
                  </a:lnTo>
                  <a:lnTo>
                    <a:pt x="10527" y="98"/>
                  </a:lnTo>
                  <a:lnTo>
                    <a:pt x="10503" y="95"/>
                  </a:lnTo>
                  <a:lnTo>
                    <a:pt x="10477" y="95"/>
                  </a:lnTo>
                  <a:lnTo>
                    <a:pt x="10460" y="95"/>
                  </a:lnTo>
                  <a:lnTo>
                    <a:pt x="10444" y="96"/>
                  </a:lnTo>
                  <a:lnTo>
                    <a:pt x="10428" y="97"/>
                  </a:lnTo>
                  <a:lnTo>
                    <a:pt x="10412" y="99"/>
                  </a:lnTo>
                  <a:lnTo>
                    <a:pt x="10399" y="101"/>
                  </a:lnTo>
                  <a:lnTo>
                    <a:pt x="10384" y="104"/>
                  </a:lnTo>
                  <a:lnTo>
                    <a:pt x="10370" y="109"/>
                  </a:lnTo>
                  <a:lnTo>
                    <a:pt x="10357" y="113"/>
                  </a:lnTo>
                  <a:lnTo>
                    <a:pt x="10345" y="118"/>
                  </a:lnTo>
                  <a:lnTo>
                    <a:pt x="10333" y="123"/>
                  </a:lnTo>
                  <a:lnTo>
                    <a:pt x="10320" y="130"/>
                  </a:lnTo>
                  <a:lnTo>
                    <a:pt x="10309" y="137"/>
                  </a:lnTo>
                  <a:lnTo>
                    <a:pt x="10298" y="145"/>
                  </a:lnTo>
                  <a:lnTo>
                    <a:pt x="10287" y="154"/>
                  </a:lnTo>
                  <a:lnTo>
                    <a:pt x="10276" y="163"/>
                  </a:lnTo>
                  <a:lnTo>
                    <a:pt x="10266" y="173"/>
                  </a:lnTo>
                  <a:lnTo>
                    <a:pt x="10255" y="184"/>
                  </a:lnTo>
                  <a:lnTo>
                    <a:pt x="10246" y="194"/>
                  </a:lnTo>
                  <a:lnTo>
                    <a:pt x="10237" y="206"/>
                  </a:lnTo>
                  <a:lnTo>
                    <a:pt x="10229" y="217"/>
                  </a:lnTo>
                  <a:lnTo>
                    <a:pt x="10221" y="229"/>
                  </a:lnTo>
                  <a:lnTo>
                    <a:pt x="10214" y="242"/>
                  </a:lnTo>
                  <a:lnTo>
                    <a:pt x="10208" y="254"/>
                  </a:lnTo>
                  <a:lnTo>
                    <a:pt x="10202" y="267"/>
                  </a:lnTo>
                  <a:lnTo>
                    <a:pt x="10197" y="281"/>
                  </a:lnTo>
                  <a:lnTo>
                    <a:pt x="10193" y="295"/>
                  </a:lnTo>
                  <a:lnTo>
                    <a:pt x="10189" y="309"/>
                  </a:lnTo>
                  <a:lnTo>
                    <a:pt x="10185" y="323"/>
                  </a:lnTo>
                  <a:lnTo>
                    <a:pt x="10183" y="338"/>
                  </a:lnTo>
                  <a:lnTo>
                    <a:pt x="10181" y="353"/>
                  </a:lnTo>
                  <a:lnTo>
                    <a:pt x="10180" y="368"/>
                  </a:lnTo>
                  <a:lnTo>
                    <a:pt x="10180" y="382"/>
                  </a:lnTo>
                  <a:lnTo>
                    <a:pt x="10180" y="399"/>
                  </a:lnTo>
                  <a:lnTo>
                    <a:pt x="10181" y="415"/>
                  </a:lnTo>
                  <a:lnTo>
                    <a:pt x="10183" y="431"/>
                  </a:lnTo>
                  <a:lnTo>
                    <a:pt x="10186" y="447"/>
                  </a:lnTo>
                  <a:lnTo>
                    <a:pt x="10190" y="463"/>
                  </a:lnTo>
                  <a:lnTo>
                    <a:pt x="10194" y="478"/>
                  </a:lnTo>
                  <a:lnTo>
                    <a:pt x="10199" y="493"/>
                  </a:lnTo>
                  <a:lnTo>
                    <a:pt x="10204" y="508"/>
                  </a:lnTo>
                  <a:lnTo>
                    <a:pt x="10211" y="522"/>
                  </a:lnTo>
                  <a:lnTo>
                    <a:pt x="10218" y="536"/>
                  </a:lnTo>
                  <a:lnTo>
                    <a:pt x="10226" y="549"/>
                  </a:lnTo>
                  <a:lnTo>
                    <a:pt x="10234" y="562"/>
                  </a:lnTo>
                  <a:lnTo>
                    <a:pt x="10243" y="575"/>
                  </a:lnTo>
                  <a:lnTo>
                    <a:pt x="10253" y="586"/>
                  </a:lnTo>
                  <a:lnTo>
                    <a:pt x="10264" y="597"/>
                  </a:lnTo>
                  <a:lnTo>
                    <a:pt x="10274" y="607"/>
                  </a:lnTo>
                  <a:lnTo>
                    <a:pt x="10284" y="616"/>
                  </a:lnTo>
                  <a:lnTo>
                    <a:pt x="10294" y="624"/>
                  </a:lnTo>
                  <a:lnTo>
                    <a:pt x="10305" y="632"/>
                  </a:lnTo>
                  <a:lnTo>
                    <a:pt x="10315" y="638"/>
                  </a:lnTo>
                  <a:lnTo>
                    <a:pt x="10327" y="644"/>
                  </a:lnTo>
                  <a:lnTo>
                    <a:pt x="10338" y="651"/>
                  </a:lnTo>
                  <a:lnTo>
                    <a:pt x="10350" y="655"/>
                  </a:lnTo>
                  <a:lnTo>
                    <a:pt x="10363" y="660"/>
                  </a:lnTo>
                  <a:lnTo>
                    <a:pt x="10375" y="664"/>
                  </a:lnTo>
                  <a:lnTo>
                    <a:pt x="10388" y="668"/>
                  </a:lnTo>
                  <a:lnTo>
                    <a:pt x="10402" y="671"/>
                  </a:lnTo>
                  <a:lnTo>
                    <a:pt x="10415" y="673"/>
                  </a:lnTo>
                  <a:lnTo>
                    <a:pt x="10430" y="675"/>
                  </a:lnTo>
                  <a:lnTo>
                    <a:pt x="10445" y="676"/>
                  </a:lnTo>
                  <a:lnTo>
                    <a:pt x="10461" y="677"/>
                  </a:lnTo>
                  <a:lnTo>
                    <a:pt x="10477" y="677"/>
                  </a:lnTo>
                  <a:lnTo>
                    <a:pt x="10501" y="676"/>
                  </a:lnTo>
                  <a:lnTo>
                    <a:pt x="10524" y="674"/>
                  </a:lnTo>
                  <a:lnTo>
                    <a:pt x="10546" y="672"/>
                  </a:lnTo>
                  <a:lnTo>
                    <a:pt x="10567" y="668"/>
                  </a:lnTo>
                  <a:lnTo>
                    <a:pt x="10584" y="663"/>
                  </a:lnTo>
                  <a:lnTo>
                    <a:pt x="10601" y="658"/>
                  </a:lnTo>
                  <a:lnTo>
                    <a:pt x="10619" y="651"/>
                  </a:lnTo>
                  <a:lnTo>
                    <a:pt x="10642" y="640"/>
                  </a:lnTo>
                  <a:lnTo>
                    <a:pt x="10623" y="550"/>
                  </a:lnTo>
                  <a:lnTo>
                    <a:pt x="10605" y="557"/>
                  </a:lnTo>
                  <a:lnTo>
                    <a:pt x="10589" y="563"/>
                  </a:lnTo>
                  <a:lnTo>
                    <a:pt x="10573" y="567"/>
                  </a:lnTo>
                  <a:lnTo>
                    <a:pt x="10558" y="570"/>
                  </a:lnTo>
                  <a:lnTo>
                    <a:pt x="10543" y="574"/>
                  </a:lnTo>
                  <a:lnTo>
                    <a:pt x="10528" y="576"/>
                  </a:lnTo>
                  <a:lnTo>
                    <a:pt x="10515" y="577"/>
                  </a:lnTo>
                  <a:lnTo>
                    <a:pt x="10500" y="577"/>
                  </a:lnTo>
                  <a:lnTo>
                    <a:pt x="10478" y="576"/>
                  </a:lnTo>
                  <a:lnTo>
                    <a:pt x="10456" y="573"/>
                  </a:lnTo>
                  <a:lnTo>
                    <a:pt x="10436" y="568"/>
                  </a:lnTo>
                  <a:lnTo>
                    <a:pt x="10417" y="562"/>
                  </a:lnTo>
                  <a:lnTo>
                    <a:pt x="10399" y="555"/>
                  </a:lnTo>
                  <a:lnTo>
                    <a:pt x="10382" y="545"/>
                  </a:lnTo>
                  <a:lnTo>
                    <a:pt x="10367" y="534"/>
                  </a:lnTo>
                  <a:lnTo>
                    <a:pt x="10353" y="522"/>
                  </a:lnTo>
                  <a:lnTo>
                    <a:pt x="10341" y="508"/>
                  </a:lnTo>
                  <a:lnTo>
                    <a:pt x="10330" y="493"/>
                  </a:lnTo>
                  <a:lnTo>
                    <a:pt x="10320" y="476"/>
                  </a:lnTo>
                  <a:lnTo>
                    <a:pt x="10312" y="459"/>
                  </a:lnTo>
                  <a:lnTo>
                    <a:pt x="10306" y="440"/>
                  </a:lnTo>
                  <a:lnTo>
                    <a:pt x="10301" y="420"/>
                  </a:lnTo>
                  <a:lnTo>
                    <a:pt x="10298" y="399"/>
                  </a:lnTo>
                  <a:lnTo>
                    <a:pt x="10298" y="377"/>
                  </a:lnTo>
                  <a:lnTo>
                    <a:pt x="10298" y="357"/>
                  </a:lnTo>
                  <a:lnTo>
                    <a:pt x="10301" y="339"/>
                  </a:lnTo>
                  <a:lnTo>
                    <a:pt x="10306" y="321"/>
                  </a:lnTo>
                  <a:lnTo>
                    <a:pt x="10312" y="303"/>
                  </a:lnTo>
                  <a:lnTo>
                    <a:pt x="10319" y="287"/>
                  </a:lnTo>
                  <a:lnTo>
                    <a:pt x="10328" y="272"/>
                  </a:lnTo>
                  <a:lnTo>
                    <a:pt x="10338" y="259"/>
                  </a:lnTo>
                  <a:lnTo>
                    <a:pt x="10350" y="246"/>
                  </a:lnTo>
                  <a:lnTo>
                    <a:pt x="10363" y="234"/>
                  </a:lnTo>
                  <a:lnTo>
                    <a:pt x="10376" y="224"/>
                  </a:lnTo>
                  <a:lnTo>
                    <a:pt x="10392" y="215"/>
                  </a:lnTo>
                  <a:lnTo>
                    <a:pt x="10408" y="208"/>
                  </a:lnTo>
                  <a:lnTo>
                    <a:pt x="10426" y="202"/>
                  </a:lnTo>
                  <a:lnTo>
                    <a:pt x="10444" y="197"/>
                  </a:lnTo>
                  <a:lnTo>
                    <a:pt x="10463" y="195"/>
                  </a:lnTo>
                  <a:lnTo>
                    <a:pt x="10483" y="194"/>
                  </a:lnTo>
                  <a:lnTo>
                    <a:pt x="10501" y="194"/>
                  </a:lnTo>
                  <a:lnTo>
                    <a:pt x="10519" y="196"/>
                  </a:lnTo>
                  <a:lnTo>
                    <a:pt x="10536" y="199"/>
                  </a:lnTo>
                  <a:lnTo>
                    <a:pt x="10553" y="204"/>
                  </a:lnTo>
                  <a:lnTo>
                    <a:pt x="10568" y="209"/>
                  </a:lnTo>
                  <a:lnTo>
                    <a:pt x="10583" y="216"/>
                  </a:lnTo>
                  <a:lnTo>
                    <a:pt x="10598" y="224"/>
                  </a:lnTo>
                  <a:lnTo>
                    <a:pt x="10612" y="233"/>
                  </a:lnTo>
                  <a:lnTo>
                    <a:pt x="10653" y="148"/>
                  </a:lnTo>
                  <a:close/>
                  <a:moveTo>
                    <a:pt x="10037" y="665"/>
                  </a:moveTo>
                  <a:lnTo>
                    <a:pt x="10037" y="575"/>
                  </a:lnTo>
                  <a:lnTo>
                    <a:pt x="9791" y="575"/>
                  </a:lnTo>
                  <a:lnTo>
                    <a:pt x="9791" y="426"/>
                  </a:lnTo>
                  <a:lnTo>
                    <a:pt x="9983" y="426"/>
                  </a:lnTo>
                  <a:lnTo>
                    <a:pt x="9983" y="335"/>
                  </a:lnTo>
                  <a:lnTo>
                    <a:pt x="9791" y="335"/>
                  </a:lnTo>
                  <a:lnTo>
                    <a:pt x="9791" y="195"/>
                  </a:lnTo>
                  <a:lnTo>
                    <a:pt x="10025" y="195"/>
                  </a:lnTo>
                  <a:lnTo>
                    <a:pt x="10025" y="104"/>
                  </a:lnTo>
                  <a:lnTo>
                    <a:pt x="9684" y="104"/>
                  </a:lnTo>
                  <a:lnTo>
                    <a:pt x="9684" y="665"/>
                  </a:lnTo>
                  <a:lnTo>
                    <a:pt x="10037" y="665"/>
                  </a:lnTo>
                  <a:close/>
                  <a:moveTo>
                    <a:pt x="9367" y="504"/>
                  </a:moveTo>
                  <a:lnTo>
                    <a:pt x="9365" y="515"/>
                  </a:lnTo>
                  <a:lnTo>
                    <a:pt x="9363" y="525"/>
                  </a:lnTo>
                  <a:lnTo>
                    <a:pt x="9360" y="534"/>
                  </a:lnTo>
                  <a:lnTo>
                    <a:pt x="9356" y="544"/>
                  </a:lnTo>
                  <a:lnTo>
                    <a:pt x="9351" y="551"/>
                  </a:lnTo>
                  <a:lnTo>
                    <a:pt x="9344" y="559"/>
                  </a:lnTo>
                  <a:lnTo>
                    <a:pt x="9336" y="565"/>
                  </a:lnTo>
                  <a:lnTo>
                    <a:pt x="9328" y="569"/>
                  </a:lnTo>
                  <a:lnTo>
                    <a:pt x="9316" y="575"/>
                  </a:lnTo>
                  <a:lnTo>
                    <a:pt x="9302" y="578"/>
                  </a:lnTo>
                  <a:lnTo>
                    <a:pt x="9285" y="580"/>
                  </a:lnTo>
                  <a:lnTo>
                    <a:pt x="9263" y="580"/>
                  </a:lnTo>
                  <a:lnTo>
                    <a:pt x="9193" y="580"/>
                  </a:lnTo>
                  <a:lnTo>
                    <a:pt x="9193" y="426"/>
                  </a:lnTo>
                  <a:lnTo>
                    <a:pt x="9263" y="426"/>
                  </a:lnTo>
                  <a:lnTo>
                    <a:pt x="9276" y="426"/>
                  </a:lnTo>
                  <a:lnTo>
                    <a:pt x="9286" y="427"/>
                  </a:lnTo>
                  <a:lnTo>
                    <a:pt x="9298" y="428"/>
                  </a:lnTo>
                  <a:lnTo>
                    <a:pt x="9307" y="431"/>
                  </a:lnTo>
                  <a:lnTo>
                    <a:pt x="9317" y="433"/>
                  </a:lnTo>
                  <a:lnTo>
                    <a:pt x="9325" y="437"/>
                  </a:lnTo>
                  <a:lnTo>
                    <a:pt x="9333" y="441"/>
                  </a:lnTo>
                  <a:lnTo>
                    <a:pt x="9339" y="446"/>
                  </a:lnTo>
                  <a:lnTo>
                    <a:pt x="9345" y="451"/>
                  </a:lnTo>
                  <a:lnTo>
                    <a:pt x="9351" y="457"/>
                  </a:lnTo>
                  <a:lnTo>
                    <a:pt x="9356" y="464"/>
                  </a:lnTo>
                  <a:lnTo>
                    <a:pt x="9359" y="470"/>
                  </a:lnTo>
                  <a:lnTo>
                    <a:pt x="9362" y="478"/>
                  </a:lnTo>
                  <a:lnTo>
                    <a:pt x="9364" y="486"/>
                  </a:lnTo>
                  <a:lnTo>
                    <a:pt x="9365" y="495"/>
                  </a:lnTo>
                  <a:lnTo>
                    <a:pt x="9367" y="504"/>
                  </a:lnTo>
                  <a:close/>
                  <a:moveTo>
                    <a:pt x="9350" y="261"/>
                  </a:moveTo>
                  <a:lnTo>
                    <a:pt x="9350" y="270"/>
                  </a:lnTo>
                  <a:lnTo>
                    <a:pt x="9349" y="278"/>
                  </a:lnTo>
                  <a:lnTo>
                    <a:pt x="9346" y="286"/>
                  </a:lnTo>
                  <a:lnTo>
                    <a:pt x="9344" y="292"/>
                  </a:lnTo>
                  <a:lnTo>
                    <a:pt x="9340" y="299"/>
                  </a:lnTo>
                  <a:lnTo>
                    <a:pt x="9337" y="305"/>
                  </a:lnTo>
                  <a:lnTo>
                    <a:pt x="9332" y="310"/>
                  </a:lnTo>
                  <a:lnTo>
                    <a:pt x="9326" y="316"/>
                  </a:lnTo>
                  <a:lnTo>
                    <a:pt x="9320" y="320"/>
                  </a:lnTo>
                  <a:lnTo>
                    <a:pt x="9313" y="324"/>
                  </a:lnTo>
                  <a:lnTo>
                    <a:pt x="9305" y="327"/>
                  </a:lnTo>
                  <a:lnTo>
                    <a:pt x="9297" y="329"/>
                  </a:lnTo>
                  <a:lnTo>
                    <a:pt x="9288" y="332"/>
                  </a:lnTo>
                  <a:lnTo>
                    <a:pt x="9279" y="333"/>
                  </a:lnTo>
                  <a:lnTo>
                    <a:pt x="9268" y="334"/>
                  </a:lnTo>
                  <a:lnTo>
                    <a:pt x="9258" y="335"/>
                  </a:lnTo>
                  <a:lnTo>
                    <a:pt x="9193" y="335"/>
                  </a:lnTo>
                  <a:lnTo>
                    <a:pt x="9193" y="190"/>
                  </a:lnTo>
                  <a:lnTo>
                    <a:pt x="9263" y="190"/>
                  </a:lnTo>
                  <a:lnTo>
                    <a:pt x="9274" y="190"/>
                  </a:lnTo>
                  <a:lnTo>
                    <a:pt x="9283" y="191"/>
                  </a:lnTo>
                  <a:lnTo>
                    <a:pt x="9292" y="192"/>
                  </a:lnTo>
                  <a:lnTo>
                    <a:pt x="9300" y="194"/>
                  </a:lnTo>
                  <a:lnTo>
                    <a:pt x="9307" y="197"/>
                  </a:lnTo>
                  <a:lnTo>
                    <a:pt x="9315" y="201"/>
                  </a:lnTo>
                  <a:lnTo>
                    <a:pt x="9321" y="205"/>
                  </a:lnTo>
                  <a:lnTo>
                    <a:pt x="9328" y="209"/>
                  </a:lnTo>
                  <a:lnTo>
                    <a:pt x="9333" y="213"/>
                  </a:lnTo>
                  <a:lnTo>
                    <a:pt x="9337" y="219"/>
                  </a:lnTo>
                  <a:lnTo>
                    <a:pt x="9341" y="225"/>
                  </a:lnTo>
                  <a:lnTo>
                    <a:pt x="9344" y="231"/>
                  </a:lnTo>
                  <a:lnTo>
                    <a:pt x="9346" y="238"/>
                  </a:lnTo>
                  <a:lnTo>
                    <a:pt x="9349" y="245"/>
                  </a:lnTo>
                  <a:lnTo>
                    <a:pt x="9350" y="253"/>
                  </a:lnTo>
                  <a:lnTo>
                    <a:pt x="9350" y="261"/>
                  </a:lnTo>
                  <a:close/>
                  <a:moveTo>
                    <a:pt x="9484" y="517"/>
                  </a:moveTo>
                  <a:lnTo>
                    <a:pt x="9483" y="501"/>
                  </a:lnTo>
                  <a:lnTo>
                    <a:pt x="9481" y="485"/>
                  </a:lnTo>
                  <a:lnTo>
                    <a:pt x="9477" y="471"/>
                  </a:lnTo>
                  <a:lnTo>
                    <a:pt x="9473" y="457"/>
                  </a:lnTo>
                  <a:lnTo>
                    <a:pt x="9468" y="445"/>
                  </a:lnTo>
                  <a:lnTo>
                    <a:pt x="9462" y="432"/>
                  </a:lnTo>
                  <a:lnTo>
                    <a:pt x="9454" y="421"/>
                  </a:lnTo>
                  <a:lnTo>
                    <a:pt x="9446" y="412"/>
                  </a:lnTo>
                  <a:lnTo>
                    <a:pt x="9436" y="403"/>
                  </a:lnTo>
                  <a:lnTo>
                    <a:pt x="9426" y="395"/>
                  </a:lnTo>
                  <a:lnTo>
                    <a:pt x="9415" y="389"/>
                  </a:lnTo>
                  <a:lnTo>
                    <a:pt x="9402" y="382"/>
                  </a:lnTo>
                  <a:lnTo>
                    <a:pt x="9389" y="378"/>
                  </a:lnTo>
                  <a:lnTo>
                    <a:pt x="9375" y="375"/>
                  </a:lnTo>
                  <a:lnTo>
                    <a:pt x="9360" y="373"/>
                  </a:lnTo>
                  <a:lnTo>
                    <a:pt x="9344" y="372"/>
                  </a:lnTo>
                  <a:lnTo>
                    <a:pt x="9360" y="371"/>
                  </a:lnTo>
                  <a:lnTo>
                    <a:pt x="9374" y="369"/>
                  </a:lnTo>
                  <a:lnTo>
                    <a:pt x="9387" y="365"/>
                  </a:lnTo>
                  <a:lnTo>
                    <a:pt x="9398" y="361"/>
                  </a:lnTo>
                  <a:lnTo>
                    <a:pt x="9409" y="356"/>
                  </a:lnTo>
                  <a:lnTo>
                    <a:pt x="9418" y="348"/>
                  </a:lnTo>
                  <a:lnTo>
                    <a:pt x="9428" y="341"/>
                  </a:lnTo>
                  <a:lnTo>
                    <a:pt x="9436" y="331"/>
                  </a:lnTo>
                  <a:lnTo>
                    <a:pt x="9444" y="322"/>
                  </a:lnTo>
                  <a:lnTo>
                    <a:pt x="9450" y="312"/>
                  </a:lnTo>
                  <a:lnTo>
                    <a:pt x="9456" y="301"/>
                  </a:lnTo>
                  <a:lnTo>
                    <a:pt x="9460" y="289"/>
                  </a:lnTo>
                  <a:lnTo>
                    <a:pt x="9464" y="278"/>
                  </a:lnTo>
                  <a:lnTo>
                    <a:pt x="9467" y="266"/>
                  </a:lnTo>
                  <a:lnTo>
                    <a:pt x="9468" y="254"/>
                  </a:lnTo>
                  <a:lnTo>
                    <a:pt x="9469" y="243"/>
                  </a:lnTo>
                  <a:lnTo>
                    <a:pt x="9468" y="229"/>
                  </a:lnTo>
                  <a:lnTo>
                    <a:pt x="9466" y="214"/>
                  </a:lnTo>
                  <a:lnTo>
                    <a:pt x="9462" y="201"/>
                  </a:lnTo>
                  <a:lnTo>
                    <a:pt x="9457" y="188"/>
                  </a:lnTo>
                  <a:lnTo>
                    <a:pt x="9451" y="175"/>
                  </a:lnTo>
                  <a:lnTo>
                    <a:pt x="9444" y="163"/>
                  </a:lnTo>
                  <a:lnTo>
                    <a:pt x="9434" y="152"/>
                  </a:lnTo>
                  <a:lnTo>
                    <a:pt x="9425" y="142"/>
                  </a:lnTo>
                  <a:lnTo>
                    <a:pt x="9413" y="133"/>
                  </a:lnTo>
                  <a:lnTo>
                    <a:pt x="9400" y="124"/>
                  </a:lnTo>
                  <a:lnTo>
                    <a:pt x="9387" y="118"/>
                  </a:lnTo>
                  <a:lnTo>
                    <a:pt x="9371" y="113"/>
                  </a:lnTo>
                  <a:lnTo>
                    <a:pt x="9353" y="110"/>
                  </a:lnTo>
                  <a:lnTo>
                    <a:pt x="9333" y="107"/>
                  </a:lnTo>
                  <a:lnTo>
                    <a:pt x="9311" y="105"/>
                  </a:lnTo>
                  <a:lnTo>
                    <a:pt x="9284" y="104"/>
                  </a:lnTo>
                  <a:lnTo>
                    <a:pt x="9082" y="104"/>
                  </a:lnTo>
                  <a:lnTo>
                    <a:pt x="9082" y="665"/>
                  </a:lnTo>
                  <a:lnTo>
                    <a:pt x="9311" y="665"/>
                  </a:lnTo>
                  <a:lnTo>
                    <a:pt x="9331" y="665"/>
                  </a:lnTo>
                  <a:lnTo>
                    <a:pt x="9350" y="663"/>
                  </a:lnTo>
                  <a:lnTo>
                    <a:pt x="9368" y="660"/>
                  </a:lnTo>
                  <a:lnTo>
                    <a:pt x="9384" y="656"/>
                  </a:lnTo>
                  <a:lnTo>
                    <a:pt x="9400" y="651"/>
                  </a:lnTo>
                  <a:lnTo>
                    <a:pt x="9414" y="644"/>
                  </a:lnTo>
                  <a:lnTo>
                    <a:pt x="9427" y="636"/>
                  </a:lnTo>
                  <a:lnTo>
                    <a:pt x="9438" y="627"/>
                  </a:lnTo>
                  <a:lnTo>
                    <a:pt x="9449" y="617"/>
                  </a:lnTo>
                  <a:lnTo>
                    <a:pt x="9458" y="606"/>
                  </a:lnTo>
                  <a:lnTo>
                    <a:pt x="9466" y="594"/>
                  </a:lnTo>
                  <a:lnTo>
                    <a:pt x="9472" y="581"/>
                  </a:lnTo>
                  <a:lnTo>
                    <a:pt x="9477" y="566"/>
                  </a:lnTo>
                  <a:lnTo>
                    <a:pt x="9481" y="550"/>
                  </a:lnTo>
                  <a:lnTo>
                    <a:pt x="9483" y="533"/>
                  </a:lnTo>
                  <a:lnTo>
                    <a:pt x="9484" y="517"/>
                  </a:lnTo>
                  <a:close/>
                  <a:moveTo>
                    <a:pt x="8857" y="447"/>
                  </a:moveTo>
                  <a:lnTo>
                    <a:pt x="8857" y="104"/>
                  </a:lnTo>
                  <a:lnTo>
                    <a:pt x="8749" y="104"/>
                  </a:lnTo>
                  <a:lnTo>
                    <a:pt x="8749" y="452"/>
                  </a:lnTo>
                  <a:lnTo>
                    <a:pt x="8749" y="467"/>
                  </a:lnTo>
                  <a:lnTo>
                    <a:pt x="8747" y="481"/>
                  </a:lnTo>
                  <a:lnTo>
                    <a:pt x="8745" y="494"/>
                  </a:lnTo>
                  <a:lnTo>
                    <a:pt x="8742" y="506"/>
                  </a:lnTo>
                  <a:lnTo>
                    <a:pt x="8737" y="518"/>
                  </a:lnTo>
                  <a:lnTo>
                    <a:pt x="8731" y="527"/>
                  </a:lnTo>
                  <a:lnTo>
                    <a:pt x="8725" y="537"/>
                  </a:lnTo>
                  <a:lnTo>
                    <a:pt x="8718" y="545"/>
                  </a:lnTo>
                  <a:lnTo>
                    <a:pt x="8709" y="552"/>
                  </a:lnTo>
                  <a:lnTo>
                    <a:pt x="8700" y="559"/>
                  </a:lnTo>
                  <a:lnTo>
                    <a:pt x="8690" y="565"/>
                  </a:lnTo>
                  <a:lnTo>
                    <a:pt x="8679" y="569"/>
                  </a:lnTo>
                  <a:lnTo>
                    <a:pt x="8667" y="573"/>
                  </a:lnTo>
                  <a:lnTo>
                    <a:pt x="8653" y="576"/>
                  </a:lnTo>
                  <a:lnTo>
                    <a:pt x="8639" y="577"/>
                  </a:lnTo>
                  <a:lnTo>
                    <a:pt x="8625" y="578"/>
                  </a:lnTo>
                  <a:lnTo>
                    <a:pt x="8609" y="577"/>
                  </a:lnTo>
                  <a:lnTo>
                    <a:pt x="8593" y="576"/>
                  </a:lnTo>
                  <a:lnTo>
                    <a:pt x="8579" y="574"/>
                  </a:lnTo>
                  <a:lnTo>
                    <a:pt x="8567" y="569"/>
                  </a:lnTo>
                  <a:lnTo>
                    <a:pt x="8555" y="565"/>
                  </a:lnTo>
                  <a:lnTo>
                    <a:pt x="8543" y="560"/>
                  </a:lnTo>
                  <a:lnTo>
                    <a:pt x="8534" y="553"/>
                  </a:lnTo>
                  <a:lnTo>
                    <a:pt x="8526" y="546"/>
                  </a:lnTo>
                  <a:lnTo>
                    <a:pt x="8517" y="538"/>
                  </a:lnTo>
                  <a:lnTo>
                    <a:pt x="8511" y="528"/>
                  </a:lnTo>
                  <a:lnTo>
                    <a:pt x="8505" y="519"/>
                  </a:lnTo>
                  <a:lnTo>
                    <a:pt x="8500" y="507"/>
                  </a:lnTo>
                  <a:lnTo>
                    <a:pt x="8497" y="495"/>
                  </a:lnTo>
                  <a:lnTo>
                    <a:pt x="8495" y="482"/>
                  </a:lnTo>
                  <a:lnTo>
                    <a:pt x="8493" y="468"/>
                  </a:lnTo>
                  <a:lnTo>
                    <a:pt x="8493" y="452"/>
                  </a:lnTo>
                  <a:lnTo>
                    <a:pt x="8493" y="104"/>
                  </a:lnTo>
                  <a:lnTo>
                    <a:pt x="8386" y="104"/>
                  </a:lnTo>
                  <a:lnTo>
                    <a:pt x="8386" y="447"/>
                  </a:lnTo>
                  <a:lnTo>
                    <a:pt x="8386" y="465"/>
                  </a:lnTo>
                  <a:lnTo>
                    <a:pt x="8387" y="483"/>
                  </a:lnTo>
                  <a:lnTo>
                    <a:pt x="8388" y="499"/>
                  </a:lnTo>
                  <a:lnTo>
                    <a:pt x="8390" y="514"/>
                  </a:lnTo>
                  <a:lnTo>
                    <a:pt x="8393" y="528"/>
                  </a:lnTo>
                  <a:lnTo>
                    <a:pt x="8396" y="541"/>
                  </a:lnTo>
                  <a:lnTo>
                    <a:pt x="8399" y="553"/>
                  </a:lnTo>
                  <a:lnTo>
                    <a:pt x="8403" y="565"/>
                  </a:lnTo>
                  <a:lnTo>
                    <a:pt x="8407" y="576"/>
                  </a:lnTo>
                  <a:lnTo>
                    <a:pt x="8414" y="585"/>
                  </a:lnTo>
                  <a:lnTo>
                    <a:pt x="8419" y="595"/>
                  </a:lnTo>
                  <a:lnTo>
                    <a:pt x="8426" y="604"/>
                  </a:lnTo>
                  <a:lnTo>
                    <a:pt x="8434" y="613"/>
                  </a:lnTo>
                  <a:lnTo>
                    <a:pt x="8443" y="621"/>
                  </a:lnTo>
                  <a:lnTo>
                    <a:pt x="8453" y="629"/>
                  </a:lnTo>
                  <a:lnTo>
                    <a:pt x="8462" y="636"/>
                  </a:lnTo>
                  <a:lnTo>
                    <a:pt x="8479" y="646"/>
                  </a:lnTo>
                  <a:lnTo>
                    <a:pt x="8496" y="655"/>
                  </a:lnTo>
                  <a:lnTo>
                    <a:pt x="8513" y="661"/>
                  </a:lnTo>
                  <a:lnTo>
                    <a:pt x="8532" y="668"/>
                  </a:lnTo>
                  <a:lnTo>
                    <a:pt x="8552" y="672"/>
                  </a:lnTo>
                  <a:lnTo>
                    <a:pt x="8573" y="675"/>
                  </a:lnTo>
                  <a:lnTo>
                    <a:pt x="8596" y="676"/>
                  </a:lnTo>
                  <a:lnTo>
                    <a:pt x="8622" y="677"/>
                  </a:lnTo>
                  <a:lnTo>
                    <a:pt x="8647" y="676"/>
                  </a:lnTo>
                  <a:lnTo>
                    <a:pt x="8670" y="675"/>
                  </a:lnTo>
                  <a:lnTo>
                    <a:pt x="8691" y="672"/>
                  </a:lnTo>
                  <a:lnTo>
                    <a:pt x="8711" y="667"/>
                  </a:lnTo>
                  <a:lnTo>
                    <a:pt x="8730" y="661"/>
                  </a:lnTo>
                  <a:lnTo>
                    <a:pt x="8747" y="654"/>
                  </a:lnTo>
                  <a:lnTo>
                    <a:pt x="8764" y="645"/>
                  </a:lnTo>
                  <a:lnTo>
                    <a:pt x="8780" y="636"/>
                  </a:lnTo>
                  <a:lnTo>
                    <a:pt x="8790" y="629"/>
                  </a:lnTo>
                  <a:lnTo>
                    <a:pt x="8800" y="620"/>
                  </a:lnTo>
                  <a:lnTo>
                    <a:pt x="8808" y="613"/>
                  </a:lnTo>
                  <a:lnTo>
                    <a:pt x="8816" y="604"/>
                  </a:lnTo>
                  <a:lnTo>
                    <a:pt x="8823" y="595"/>
                  </a:lnTo>
                  <a:lnTo>
                    <a:pt x="8829" y="585"/>
                  </a:lnTo>
                  <a:lnTo>
                    <a:pt x="8835" y="576"/>
                  </a:lnTo>
                  <a:lnTo>
                    <a:pt x="8840" y="565"/>
                  </a:lnTo>
                  <a:lnTo>
                    <a:pt x="8844" y="553"/>
                  </a:lnTo>
                  <a:lnTo>
                    <a:pt x="8847" y="541"/>
                  </a:lnTo>
                  <a:lnTo>
                    <a:pt x="8851" y="528"/>
                  </a:lnTo>
                  <a:lnTo>
                    <a:pt x="8853" y="513"/>
                  </a:lnTo>
                  <a:lnTo>
                    <a:pt x="8855" y="499"/>
                  </a:lnTo>
                  <a:lnTo>
                    <a:pt x="8856" y="483"/>
                  </a:lnTo>
                  <a:lnTo>
                    <a:pt x="8857" y="465"/>
                  </a:lnTo>
                  <a:lnTo>
                    <a:pt x="8857" y="447"/>
                  </a:lnTo>
                  <a:close/>
                  <a:moveTo>
                    <a:pt x="8577" y="47"/>
                  </a:moveTo>
                  <a:lnTo>
                    <a:pt x="8576" y="38"/>
                  </a:lnTo>
                  <a:lnTo>
                    <a:pt x="8574" y="29"/>
                  </a:lnTo>
                  <a:lnTo>
                    <a:pt x="8570" y="21"/>
                  </a:lnTo>
                  <a:lnTo>
                    <a:pt x="8563" y="15"/>
                  </a:lnTo>
                  <a:lnTo>
                    <a:pt x="8557" y="8"/>
                  </a:lnTo>
                  <a:lnTo>
                    <a:pt x="8549" y="4"/>
                  </a:lnTo>
                  <a:lnTo>
                    <a:pt x="8540" y="1"/>
                  </a:lnTo>
                  <a:lnTo>
                    <a:pt x="8531" y="0"/>
                  </a:lnTo>
                  <a:lnTo>
                    <a:pt x="8521" y="1"/>
                  </a:lnTo>
                  <a:lnTo>
                    <a:pt x="8513" y="4"/>
                  </a:lnTo>
                  <a:lnTo>
                    <a:pt x="8504" y="8"/>
                  </a:lnTo>
                  <a:lnTo>
                    <a:pt x="8498" y="15"/>
                  </a:lnTo>
                  <a:lnTo>
                    <a:pt x="8493" y="21"/>
                  </a:lnTo>
                  <a:lnTo>
                    <a:pt x="8489" y="29"/>
                  </a:lnTo>
                  <a:lnTo>
                    <a:pt x="8485" y="38"/>
                  </a:lnTo>
                  <a:lnTo>
                    <a:pt x="8484" y="47"/>
                  </a:lnTo>
                  <a:lnTo>
                    <a:pt x="8485" y="56"/>
                  </a:lnTo>
                  <a:lnTo>
                    <a:pt x="8489" y="65"/>
                  </a:lnTo>
                  <a:lnTo>
                    <a:pt x="8493" y="73"/>
                  </a:lnTo>
                  <a:lnTo>
                    <a:pt x="8498" y="79"/>
                  </a:lnTo>
                  <a:lnTo>
                    <a:pt x="8504" y="85"/>
                  </a:lnTo>
                  <a:lnTo>
                    <a:pt x="8513" y="90"/>
                  </a:lnTo>
                  <a:lnTo>
                    <a:pt x="8521" y="92"/>
                  </a:lnTo>
                  <a:lnTo>
                    <a:pt x="8531" y="93"/>
                  </a:lnTo>
                  <a:lnTo>
                    <a:pt x="8540" y="92"/>
                  </a:lnTo>
                  <a:lnTo>
                    <a:pt x="8549" y="90"/>
                  </a:lnTo>
                  <a:lnTo>
                    <a:pt x="8557" y="85"/>
                  </a:lnTo>
                  <a:lnTo>
                    <a:pt x="8563" y="79"/>
                  </a:lnTo>
                  <a:lnTo>
                    <a:pt x="8570" y="73"/>
                  </a:lnTo>
                  <a:lnTo>
                    <a:pt x="8574" y="65"/>
                  </a:lnTo>
                  <a:lnTo>
                    <a:pt x="8576" y="56"/>
                  </a:lnTo>
                  <a:lnTo>
                    <a:pt x="8577" y="47"/>
                  </a:lnTo>
                  <a:close/>
                  <a:moveTo>
                    <a:pt x="8750" y="47"/>
                  </a:moveTo>
                  <a:lnTo>
                    <a:pt x="8749" y="38"/>
                  </a:lnTo>
                  <a:lnTo>
                    <a:pt x="8747" y="29"/>
                  </a:lnTo>
                  <a:lnTo>
                    <a:pt x="8743" y="22"/>
                  </a:lnTo>
                  <a:lnTo>
                    <a:pt x="8737" y="15"/>
                  </a:lnTo>
                  <a:lnTo>
                    <a:pt x="8730" y="9"/>
                  </a:lnTo>
                  <a:lnTo>
                    <a:pt x="8722" y="5"/>
                  </a:lnTo>
                  <a:lnTo>
                    <a:pt x="8713" y="2"/>
                  </a:lnTo>
                  <a:lnTo>
                    <a:pt x="8704" y="1"/>
                  </a:lnTo>
                  <a:lnTo>
                    <a:pt x="8694" y="2"/>
                  </a:lnTo>
                  <a:lnTo>
                    <a:pt x="8686" y="5"/>
                  </a:lnTo>
                  <a:lnTo>
                    <a:pt x="8679" y="9"/>
                  </a:lnTo>
                  <a:lnTo>
                    <a:pt x="8671" y="15"/>
                  </a:lnTo>
                  <a:lnTo>
                    <a:pt x="8666" y="22"/>
                  </a:lnTo>
                  <a:lnTo>
                    <a:pt x="8662" y="29"/>
                  </a:lnTo>
                  <a:lnTo>
                    <a:pt x="8658" y="38"/>
                  </a:lnTo>
                  <a:lnTo>
                    <a:pt x="8657" y="47"/>
                  </a:lnTo>
                  <a:lnTo>
                    <a:pt x="8658" y="57"/>
                  </a:lnTo>
                  <a:lnTo>
                    <a:pt x="8662" y="65"/>
                  </a:lnTo>
                  <a:lnTo>
                    <a:pt x="8666" y="74"/>
                  </a:lnTo>
                  <a:lnTo>
                    <a:pt x="8671" y="80"/>
                  </a:lnTo>
                  <a:lnTo>
                    <a:pt x="8679" y="86"/>
                  </a:lnTo>
                  <a:lnTo>
                    <a:pt x="8686" y="91"/>
                  </a:lnTo>
                  <a:lnTo>
                    <a:pt x="8694" y="93"/>
                  </a:lnTo>
                  <a:lnTo>
                    <a:pt x="8704" y="94"/>
                  </a:lnTo>
                  <a:lnTo>
                    <a:pt x="8713" y="93"/>
                  </a:lnTo>
                  <a:lnTo>
                    <a:pt x="8722" y="91"/>
                  </a:lnTo>
                  <a:lnTo>
                    <a:pt x="8730" y="86"/>
                  </a:lnTo>
                  <a:lnTo>
                    <a:pt x="8737" y="80"/>
                  </a:lnTo>
                  <a:lnTo>
                    <a:pt x="8743" y="74"/>
                  </a:lnTo>
                  <a:lnTo>
                    <a:pt x="8747" y="65"/>
                  </a:lnTo>
                  <a:lnTo>
                    <a:pt x="8749" y="57"/>
                  </a:lnTo>
                  <a:lnTo>
                    <a:pt x="8750" y="47"/>
                  </a:lnTo>
                  <a:close/>
                  <a:moveTo>
                    <a:pt x="8234" y="665"/>
                  </a:moveTo>
                  <a:lnTo>
                    <a:pt x="8234" y="575"/>
                  </a:lnTo>
                  <a:lnTo>
                    <a:pt x="8004" y="575"/>
                  </a:lnTo>
                  <a:lnTo>
                    <a:pt x="8004" y="104"/>
                  </a:lnTo>
                  <a:lnTo>
                    <a:pt x="7898" y="104"/>
                  </a:lnTo>
                  <a:lnTo>
                    <a:pt x="7898" y="665"/>
                  </a:lnTo>
                  <a:lnTo>
                    <a:pt x="8234" y="665"/>
                  </a:lnTo>
                  <a:close/>
                  <a:moveTo>
                    <a:pt x="7344" y="447"/>
                  </a:moveTo>
                  <a:lnTo>
                    <a:pt x="7344" y="104"/>
                  </a:lnTo>
                  <a:lnTo>
                    <a:pt x="7236" y="104"/>
                  </a:lnTo>
                  <a:lnTo>
                    <a:pt x="7236" y="452"/>
                  </a:lnTo>
                  <a:lnTo>
                    <a:pt x="7236" y="467"/>
                  </a:lnTo>
                  <a:lnTo>
                    <a:pt x="7234" y="481"/>
                  </a:lnTo>
                  <a:lnTo>
                    <a:pt x="7232" y="494"/>
                  </a:lnTo>
                  <a:lnTo>
                    <a:pt x="7229" y="506"/>
                  </a:lnTo>
                  <a:lnTo>
                    <a:pt x="7223" y="518"/>
                  </a:lnTo>
                  <a:lnTo>
                    <a:pt x="7218" y="527"/>
                  </a:lnTo>
                  <a:lnTo>
                    <a:pt x="7212" y="537"/>
                  </a:lnTo>
                  <a:lnTo>
                    <a:pt x="7204" y="545"/>
                  </a:lnTo>
                  <a:lnTo>
                    <a:pt x="7196" y="552"/>
                  </a:lnTo>
                  <a:lnTo>
                    <a:pt x="7186" y="559"/>
                  </a:lnTo>
                  <a:lnTo>
                    <a:pt x="7177" y="565"/>
                  </a:lnTo>
                  <a:lnTo>
                    <a:pt x="7165" y="569"/>
                  </a:lnTo>
                  <a:lnTo>
                    <a:pt x="7154" y="573"/>
                  </a:lnTo>
                  <a:lnTo>
                    <a:pt x="7140" y="576"/>
                  </a:lnTo>
                  <a:lnTo>
                    <a:pt x="7126" y="577"/>
                  </a:lnTo>
                  <a:lnTo>
                    <a:pt x="7111" y="578"/>
                  </a:lnTo>
                  <a:lnTo>
                    <a:pt x="7096" y="577"/>
                  </a:lnTo>
                  <a:lnTo>
                    <a:pt x="7080" y="576"/>
                  </a:lnTo>
                  <a:lnTo>
                    <a:pt x="7066" y="574"/>
                  </a:lnTo>
                  <a:lnTo>
                    <a:pt x="7053" y="569"/>
                  </a:lnTo>
                  <a:lnTo>
                    <a:pt x="7041" y="565"/>
                  </a:lnTo>
                  <a:lnTo>
                    <a:pt x="7030" y="560"/>
                  </a:lnTo>
                  <a:lnTo>
                    <a:pt x="7021" y="553"/>
                  </a:lnTo>
                  <a:lnTo>
                    <a:pt x="7012" y="546"/>
                  </a:lnTo>
                  <a:lnTo>
                    <a:pt x="7004" y="538"/>
                  </a:lnTo>
                  <a:lnTo>
                    <a:pt x="6998" y="528"/>
                  </a:lnTo>
                  <a:lnTo>
                    <a:pt x="6992" y="519"/>
                  </a:lnTo>
                  <a:lnTo>
                    <a:pt x="6987" y="507"/>
                  </a:lnTo>
                  <a:lnTo>
                    <a:pt x="6984" y="495"/>
                  </a:lnTo>
                  <a:lnTo>
                    <a:pt x="6981" y="482"/>
                  </a:lnTo>
                  <a:lnTo>
                    <a:pt x="6980" y="468"/>
                  </a:lnTo>
                  <a:lnTo>
                    <a:pt x="6980" y="452"/>
                  </a:lnTo>
                  <a:lnTo>
                    <a:pt x="6980" y="104"/>
                  </a:lnTo>
                  <a:lnTo>
                    <a:pt x="6873" y="104"/>
                  </a:lnTo>
                  <a:lnTo>
                    <a:pt x="6873" y="447"/>
                  </a:lnTo>
                  <a:lnTo>
                    <a:pt x="6873" y="465"/>
                  </a:lnTo>
                  <a:lnTo>
                    <a:pt x="6874" y="483"/>
                  </a:lnTo>
                  <a:lnTo>
                    <a:pt x="6875" y="499"/>
                  </a:lnTo>
                  <a:lnTo>
                    <a:pt x="6877" y="514"/>
                  </a:lnTo>
                  <a:lnTo>
                    <a:pt x="6879" y="528"/>
                  </a:lnTo>
                  <a:lnTo>
                    <a:pt x="6881" y="541"/>
                  </a:lnTo>
                  <a:lnTo>
                    <a:pt x="6886" y="553"/>
                  </a:lnTo>
                  <a:lnTo>
                    <a:pt x="6890" y="565"/>
                  </a:lnTo>
                  <a:lnTo>
                    <a:pt x="6894" y="576"/>
                  </a:lnTo>
                  <a:lnTo>
                    <a:pt x="6899" y="585"/>
                  </a:lnTo>
                  <a:lnTo>
                    <a:pt x="6906" y="595"/>
                  </a:lnTo>
                  <a:lnTo>
                    <a:pt x="6913" y="604"/>
                  </a:lnTo>
                  <a:lnTo>
                    <a:pt x="6920" y="613"/>
                  </a:lnTo>
                  <a:lnTo>
                    <a:pt x="6930" y="621"/>
                  </a:lnTo>
                  <a:lnTo>
                    <a:pt x="6939" y="629"/>
                  </a:lnTo>
                  <a:lnTo>
                    <a:pt x="6949" y="636"/>
                  </a:lnTo>
                  <a:lnTo>
                    <a:pt x="6966" y="646"/>
                  </a:lnTo>
                  <a:lnTo>
                    <a:pt x="6982" y="655"/>
                  </a:lnTo>
                  <a:lnTo>
                    <a:pt x="7000" y="661"/>
                  </a:lnTo>
                  <a:lnTo>
                    <a:pt x="7019" y="668"/>
                  </a:lnTo>
                  <a:lnTo>
                    <a:pt x="7038" y="672"/>
                  </a:lnTo>
                  <a:lnTo>
                    <a:pt x="7060" y="675"/>
                  </a:lnTo>
                  <a:lnTo>
                    <a:pt x="7083" y="676"/>
                  </a:lnTo>
                  <a:lnTo>
                    <a:pt x="7108" y="677"/>
                  </a:lnTo>
                  <a:lnTo>
                    <a:pt x="7134" y="676"/>
                  </a:lnTo>
                  <a:lnTo>
                    <a:pt x="7157" y="675"/>
                  </a:lnTo>
                  <a:lnTo>
                    <a:pt x="7178" y="672"/>
                  </a:lnTo>
                  <a:lnTo>
                    <a:pt x="7198" y="667"/>
                  </a:lnTo>
                  <a:lnTo>
                    <a:pt x="7217" y="661"/>
                  </a:lnTo>
                  <a:lnTo>
                    <a:pt x="7234" y="654"/>
                  </a:lnTo>
                  <a:lnTo>
                    <a:pt x="7251" y="645"/>
                  </a:lnTo>
                  <a:lnTo>
                    <a:pt x="7266" y="636"/>
                  </a:lnTo>
                  <a:lnTo>
                    <a:pt x="7276" y="629"/>
                  </a:lnTo>
                  <a:lnTo>
                    <a:pt x="7287" y="620"/>
                  </a:lnTo>
                  <a:lnTo>
                    <a:pt x="7295" y="613"/>
                  </a:lnTo>
                  <a:lnTo>
                    <a:pt x="7302" y="604"/>
                  </a:lnTo>
                  <a:lnTo>
                    <a:pt x="7310" y="595"/>
                  </a:lnTo>
                  <a:lnTo>
                    <a:pt x="7316" y="585"/>
                  </a:lnTo>
                  <a:lnTo>
                    <a:pt x="7321" y="576"/>
                  </a:lnTo>
                  <a:lnTo>
                    <a:pt x="7327" y="565"/>
                  </a:lnTo>
                  <a:lnTo>
                    <a:pt x="7331" y="553"/>
                  </a:lnTo>
                  <a:lnTo>
                    <a:pt x="7334" y="541"/>
                  </a:lnTo>
                  <a:lnTo>
                    <a:pt x="7337" y="528"/>
                  </a:lnTo>
                  <a:lnTo>
                    <a:pt x="7339" y="513"/>
                  </a:lnTo>
                  <a:lnTo>
                    <a:pt x="7342" y="499"/>
                  </a:lnTo>
                  <a:lnTo>
                    <a:pt x="7343" y="483"/>
                  </a:lnTo>
                  <a:lnTo>
                    <a:pt x="7343" y="465"/>
                  </a:lnTo>
                  <a:lnTo>
                    <a:pt x="7344" y="447"/>
                  </a:lnTo>
                  <a:close/>
                  <a:moveTo>
                    <a:pt x="6695" y="665"/>
                  </a:moveTo>
                  <a:lnTo>
                    <a:pt x="6695" y="575"/>
                  </a:lnTo>
                  <a:lnTo>
                    <a:pt x="6395" y="575"/>
                  </a:lnTo>
                  <a:lnTo>
                    <a:pt x="6695" y="174"/>
                  </a:lnTo>
                  <a:lnTo>
                    <a:pt x="6695" y="104"/>
                  </a:lnTo>
                  <a:lnTo>
                    <a:pt x="6251" y="104"/>
                  </a:lnTo>
                  <a:lnTo>
                    <a:pt x="6251" y="195"/>
                  </a:lnTo>
                  <a:lnTo>
                    <a:pt x="6550" y="195"/>
                  </a:lnTo>
                  <a:lnTo>
                    <a:pt x="6246" y="596"/>
                  </a:lnTo>
                  <a:lnTo>
                    <a:pt x="6246" y="665"/>
                  </a:lnTo>
                  <a:lnTo>
                    <a:pt x="6695" y="665"/>
                  </a:lnTo>
                  <a:close/>
                  <a:moveTo>
                    <a:pt x="5791" y="195"/>
                  </a:moveTo>
                  <a:lnTo>
                    <a:pt x="5791" y="104"/>
                  </a:lnTo>
                  <a:lnTo>
                    <a:pt x="5348" y="104"/>
                  </a:lnTo>
                  <a:lnTo>
                    <a:pt x="5348" y="195"/>
                  </a:lnTo>
                  <a:lnTo>
                    <a:pt x="5517" y="195"/>
                  </a:lnTo>
                  <a:lnTo>
                    <a:pt x="5517" y="665"/>
                  </a:lnTo>
                  <a:lnTo>
                    <a:pt x="5624" y="665"/>
                  </a:lnTo>
                  <a:lnTo>
                    <a:pt x="5624" y="195"/>
                  </a:lnTo>
                  <a:lnTo>
                    <a:pt x="5791" y="195"/>
                  </a:lnTo>
                  <a:close/>
                  <a:moveTo>
                    <a:pt x="5115" y="436"/>
                  </a:moveTo>
                  <a:lnTo>
                    <a:pt x="4985" y="436"/>
                  </a:lnTo>
                  <a:lnTo>
                    <a:pt x="5050" y="233"/>
                  </a:lnTo>
                  <a:lnTo>
                    <a:pt x="5115" y="436"/>
                  </a:lnTo>
                  <a:close/>
                  <a:moveTo>
                    <a:pt x="5300" y="665"/>
                  </a:moveTo>
                  <a:lnTo>
                    <a:pt x="5097" y="104"/>
                  </a:lnTo>
                  <a:lnTo>
                    <a:pt x="5001" y="104"/>
                  </a:lnTo>
                  <a:lnTo>
                    <a:pt x="4798" y="665"/>
                  </a:lnTo>
                  <a:lnTo>
                    <a:pt x="4910" y="665"/>
                  </a:lnTo>
                  <a:lnTo>
                    <a:pt x="4957" y="527"/>
                  </a:lnTo>
                  <a:lnTo>
                    <a:pt x="5143" y="527"/>
                  </a:lnTo>
                  <a:lnTo>
                    <a:pt x="5188" y="665"/>
                  </a:lnTo>
                  <a:lnTo>
                    <a:pt x="5300" y="665"/>
                  </a:lnTo>
                  <a:close/>
                  <a:moveTo>
                    <a:pt x="5029" y="45"/>
                  </a:moveTo>
                  <a:lnTo>
                    <a:pt x="5028" y="36"/>
                  </a:lnTo>
                  <a:lnTo>
                    <a:pt x="5025" y="27"/>
                  </a:lnTo>
                  <a:lnTo>
                    <a:pt x="5021" y="20"/>
                  </a:lnTo>
                  <a:lnTo>
                    <a:pt x="5016" y="12"/>
                  </a:lnTo>
                  <a:lnTo>
                    <a:pt x="5009" y="7"/>
                  </a:lnTo>
                  <a:lnTo>
                    <a:pt x="5001" y="3"/>
                  </a:lnTo>
                  <a:lnTo>
                    <a:pt x="4993" y="1"/>
                  </a:lnTo>
                  <a:lnTo>
                    <a:pt x="4983" y="0"/>
                  </a:lnTo>
                  <a:lnTo>
                    <a:pt x="4974" y="1"/>
                  </a:lnTo>
                  <a:lnTo>
                    <a:pt x="4965" y="3"/>
                  </a:lnTo>
                  <a:lnTo>
                    <a:pt x="4958" y="7"/>
                  </a:lnTo>
                  <a:lnTo>
                    <a:pt x="4950" y="12"/>
                  </a:lnTo>
                  <a:lnTo>
                    <a:pt x="4945" y="20"/>
                  </a:lnTo>
                  <a:lnTo>
                    <a:pt x="4941" y="27"/>
                  </a:lnTo>
                  <a:lnTo>
                    <a:pt x="4938" y="36"/>
                  </a:lnTo>
                  <a:lnTo>
                    <a:pt x="4937" y="45"/>
                  </a:lnTo>
                  <a:lnTo>
                    <a:pt x="4938" y="55"/>
                  </a:lnTo>
                  <a:lnTo>
                    <a:pt x="4941" y="63"/>
                  </a:lnTo>
                  <a:lnTo>
                    <a:pt x="4945" y="72"/>
                  </a:lnTo>
                  <a:lnTo>
                    <a:pt x="4950" y="78"/>
                  </a:lnTo>
                  <a:lnTo>
                    <a:pt x="4958" y="84"/>
                  </a:lnTo>
                  <a:lnTo>
                    <a:pt x="4965" y="89"/>
                  </a:lnTo>
                  <a:lnTo>
                    <a:pt x="4974" y="91"/>
                  </a:lnTo>
                  <a:lnTo>
                    <a:pt x="4983" y="92"/>
                  </a:lnTo>
                  <a:lnTo>
                    <a:pt x="4993" y="91"/>
                  </a:lnTo>
                  <a:lnTo>
                    <a:pt x="5001" y="89"/>
                  </a:lnTo>
                  <a:lnTo>
                    <a:pt x="5009" y="84"/>
                  </a:lnTo>
                  <a:lnTo>
                    <a:pt x="5016" y="78"/>
                  </a:lnTo>
                  <a:lnTo>
                    <a:pt x="5021" y="72"/>
                  </a:lnTo>
                  <a:lnTo>
                    <a:pt x="5025" y="63"/>
                  </a:lnTo>
                  <a:lnTo>
                    <a:pt x="5028" y="55"/>
                  </a:lnTo>
                  <a:lnTo>
                    <a:pt x="5029" y="45"/>
                  </a:lnTo>
                  <a:close/>
                  <a:moveTo>
                    <a:pt x="5169" y="47"/>
                  </a:moveTo>
                  <a:lnTo>
                    <a:pt x="5169" y="38"/>
                  </a:lnTo>
                  <a:lnTo>
                    <a:pt x="5166" y="29"/>
                  </a:lnTo>
                  <a:lnTo>
                    <a:pt x="5161" y="22"/>
                  </a:lnTo>
                  <a:lnTo>
                    <a:pt x="5155" y="15"/>
                  </a:lnTo>
                  <a:lnTo>
                    <a:pt x="5149" y="9"/>
                  </a:lnTo>
                  <a:lnTo>
                    <a:pt x="5140" y="5"/>
                  </a:lnTo>
                  <a:lnTo>
                    <a:pt x="5132" y="2"/>
                  </a:lnTo>
                  <a:lnTo>
                    <a:pt x="5122" y="1"/>
                  </a:lnTo>
                  <a:lnTo>
                    <a:pt x="5113" y="2"/>
                  </a:lnTo>
                  <a:lnTo>
                    <a:pt x="5104" y="5"/>
                  </a:lnTo>
                  <a:lnTo>
                    <a:pt x="5097" y="9"/>
                  </a:lnTo>
                  <a:lnTo>
                    <a:pt x="5090" y="15"/>
                  </a:lnTo>
                  <a:lnTo>
                    <a:pt x="5084" y="22"/>
                  </a:lnTo>
                  <a:lnTo>
                    <a:pt x="5080" y="29"/>
                  </a:lnTo>
                  <a:lnTo>
                    <a:pt x="5078" y="38"/>
                  </a:lnTo>
                  <a:lnTo>
                    <a:pt x="5077" y="47"/>
                  </a:lnTo>
                  <a:lnTo>
                    <a:pt x="5078" y="57"/>
                  </a:lnTo>
                  <a:lnTo>
                    <a:pt x="5080" y="65"/>
                  </a:lnTo>
                  <a:lnTo>
                    <a:pt x="5084" y="74"/>
                  </a:lnTo>
                  <a:lnTo>
                    <a:pt x="5090" y="80"/>
                  </a:lnTo>
                  <a:lnTo>
                    <a:pt x="5097" y="86"/>
                  </a:lnTo>
                  <a:lnTo>
                    <a:pt x="5104" y="91"/>
                  </a:lnTo>
                  <a:lnTo>
                    <a:pt x="5113" y="93"/>
                  </a:lnTo>
                  <a:lnTo>
                    <a:pt x="5122" y="94"/>
                  </a:lnTo>
                  <a:lnTo>
                    <a:pt x="5132" y="93"/>
                  </a:lnTo>
                  <a:lnTo>
                    <a:pt x="5140" y="91"/>
                  </a:lnTo>
                  <a:lnTo>
                    <a:pt x="5149" y="86"/>
                  </a:lnTo>
                  <a:lnTo>
                    <a:pt x="5155" y="80"/>
                  </a:lnTo>
                  <a:lnTo>
                    <a:pt x="5161" y="74"/>
                  </a:lnTo>
                  <a:lnTo>
                    <a:pt x="5166" y="65"/>
                  </a:lnTo>
                  <a:lnTo>
                    <a:pt x="5169" y="57"/>
                  </a:lnTo>
                  <a:lnTo>
                    <a:pt x="5169" y="47"/>
                  </a:lnTo>
                  <a:close/>
                  <a:moveTo>
                    <a:pt x="4750" y="195"/>
                  </a:moveTo>
                  <a:lnTo>
                    <a:pt x="4750" y="104"/>
                  </a:lnTo>
                  <a:lnTo>
                    <a:pt x="4307" y="104"/>
                  </a:lnTo>
                  <a:lnTo>
                    <a:pt x="4307" y="195"/>
                  </a:lnTo>
                  <a:lnTo>
                    <a:pt x="4474" y="195"/>
                  </a:lnTo>
                  <a:lnTo>
                    <a:pt x="4474" y="665"/>
                  </a:lnTo>
                  <a:lnTo>
                    <a:pt x="4582" y="665"/>
                  </a:lnTo>
                  <a:lnTo>
                    <a:pt x="4582" y="195"/>
                  </a:lnTo>
                  <a:lnTo>
                    <a:pt x="4750" y="195"/>
                  </a:lnTo>
                  <a:close/>
                  <a:moveTo>
                    <a:pt x="4141" y="104"/>
                  </a:moveTo>
                  <a:lnTo>
                    <a:pt x="4034" y="104"/>
                  </a:lnTo>
                  <a:lnTo>
                    <a:pt x="4034" y="665"/>
                  </a:lnTo>
                  <a:lnTo>
                    <a:pt x="4141" y="665"/>
                  </a:lnTo>
                  <a:lnTo>
                    <a:pt x="4141" y="104"/>
                  </a:lnTo>
                  <a:close/>
                  <a:moveTo>
                    <a:pt x="3843" y="142"/>
                  </a:moveTo>
                  <a:lnTo>
                    <a:pt x="3819" y="131"/>
                  </a:lnTo>
                  <a:lnTo>
                    <a:pt x="3800" y="122"/>
                  </a:lnTo>
                  <a:lnTo>
                    <a:pt x="3782" y="116"/>
                  </a:lnTo>
                  <a:lnTo>
                    <a:pt x="3763" y="110"/>
                  </a:lnTo>
                  <a:lnTo>
                    <a:pt x="3738" y="103"/>
                  </a:lnTo>
                  <a:lnTo>
                    <a:pt x="3711" y="99"/>
                  </a:lnTo>
                  <a:lnTo>
                    <a:pt x="3685" y="96"/>
                  </a:lnTo>
                  <a:lnTo>
                    <a:pt x="3659" y="96"/>
                  </a:lnTo>
                  <a:lnTo>
                    <a:pt x="3635" y="96"/>
                  </a:lnTo>
                  <a:lnTo>
                    <a:pt x="3614" y="97"/>
                  </a:lnTo>
                  <a:lnTo>
                    <a:pt x="3595" y="100"/>
                  </a:lnTo>
                  <a:lnTo>
                    <a:pt x="3578" y="103"/>
                  </a:lnTo>
                  <a:lnTo>
                    <a:pt x="3563" y="109"/>
                  </a:lnTo>
                  <a:lnTo>
                    <a:pt x="3547" y="115"/>
                  </a:lnTo>
                  <a:lnTo>
                    <a:pt x="3532" y="123"/>
                  </a:lnTo>
                  <a:lnTo>
                    <a:pt x="3517" y="133"/>
                  </a:lnTo>
                  <a:lnTo>
                    <a:pt x="3505" y="142"/>
                  </a:lnTo>
                  <a:lnTo>
                    <a:pt x="3493" y="153"/>
                  </a:lnTo>
                  <a:lnTo>
                    <a:pt x="3484" y="164"/>
                  </a:lnTo>
                  <a:lnTo>
                    <a:pt x="3476" y="174"/>
                  </a:lnTo>
                  <a:lnTo>
                    <a:pt x="3471" y="183"/>
                  </a:lnTo>
                  <a:lnTo>
                    <a:pt x="3467" y="192"/>
                  </a:lnTo>
                  <a:lnTo>
                    <a:pt x="3462" y="202"/>
                  </a:lnTo>
                  <a:lnTo>
                    <a:pt x="3459" y="211"/>
                  </a:lnTo>
                  <a:lnTo>
                    <a:pt x="3457" y="222"/>
                  </a:lnTo>
                  <a:lnTo>
                    <a:pt x="3455" y="231"/>
                  </a:lnTo>
                  <a:lnTo>
                    <a:pt x="3454" y="242"/>
                  </a:lnTo>
                  <a:lnTo>
                    <a:pt x="3454" y="252"/>
                  </a:lnTo>
                  <a:lnTo>
                    <a:pt x="3454" y="264"/>
                  </a:lnTo>
                  <a:lnTo>
                    <a:pt x="3455" y="275"/>
                  </a:lnTo>
                  <a:lnTo>
                    <a:pt x="3457" y="285"/>
                  </a:lnTo>
                  <a:lnTo>
                    <a:pt x="3460" y="295"/>
                  </a:lnTo>
                  <a:lnTo>
                    <a:pt x="3463" y="304"/>
                  </a:lnTo>
                  <a:lnTo>
                    <a:pt x="3469" y="314"/>
                  </a:lnTo>
                  <a:lnTo>
                    <a:pt x="3474" y="323"/>
                  </a:lnTo>
                  <a:lnTo>
                    <a:pt x="3481" y="332"/>
                  </a:lnTo>
                  <a:lnTo>
                    <a:pt x="3490" y="341"/>
                  </a:lnTo>
                  <a:lnTo>
                    <a:pt x="3498" y="351"/>
                  </a:lnTo>
                  <a:lnTo>
                    <a:pt x="3510" y="359"/>
                  </a:lnTo>
                  <a:lnTo>
                    <a:pt x="3522" y="369"/>
                  </a:lnTo>
                  <a:lnTo>
                    <a:pt x="3534" y="378"/>
                  </a:lnTo>
                  <a:lnTo>
                    <a:pt x="3549" y="388"/>
                  </a:lnTo>
                  <a:lnTo>
                    <a:pt x="3566" y="398"/>
                  </a:lnTo>
                  <a:lnTo>
                    <a:pt x="3584" y="409"/>
                  </a:lnTo>
                  <a:lnTo>
                    <a:pt x="3670" y="457"/>
                  </a:lnTo>
                  <a:lnTo>
                    <a:pt x="3683" y="465"/>
                  </a:lnTo>
                  <a:lnTo>
                    <a:pt x="3694" y="472"/>
                  </a:lnTo>
                  <a:lnTo>
                    <a:pt x="3702" y="480"/>
                  </a:lnTo>
                  <a:lnTo>
                    <a:pt x="3708" y="487"/>
                  </a:lnTo>
                  <a:lnTo>
                    <a:pt x="3714" y="493"/>
                  </a:lnTo>
                  <a:lnTo>
                    <a:pt x="3717" y="502"/>
                  </a:lnTo>
                  <a:lnTo>
                    <a:pt x="3719" y="509"/>
                  </a:lnTo>
                  <a:lnTo>
                    <a:pt x="3720" y="518"/>
                  </a:lnTo>
                  <a:lnTo>
                    <a:pt x="3719" y="524"/>
                  </a:lnTo>
                  <a:lnTo>
                    <a:pt x="3718" y="530"/>
                  </a:lnTo>
                  <a:lnTo>
                    <a:pt x="3716" y="536"/>
                  </a:lnTo>
                  <a:lnTo>
                    <a:pt x="3714" y="541"/>
                  </a:lnTo>
                  <a:lnTo>
                    <a:pt x="3710" y="546"/>
                  </a:lnTo>
                  <a:lnTo>
                    <a:pt x="3706" y="550"/>
                  </a:lnTo>
                  <a:lnTo>
                    <a:pt x="3702" y="555"/>
                  </a:lnTo>
                  <a:lnTo>
                    <a:pt x="3697" y="559"/>
                  </a:lnTo>
                  <a:lnTo>
                    <a:pt x="3691" y="562"/>
                  </a:lnTo>
                  <a:lnTo>
                    <a:pt x="3685" y="565"/>
                  </a:lnTo>
                  <a:lnTo>
                    <a:pt x="3679" y="568"/>
                  </a:lnTo>
                  <a:lnTo>
                    <a:pt x="3671" y="570"/>
                  </a:lnTo>
                  <a:lnTo>
                    <a:pt x="3664" y="571"/>
                  </a:lnTo>
                  <a:lnTo>
                    <a:pt x="3656" y="573"/>
                  </a:lnTo>
                  <a:lnTo>
                    <a:pt x="3647" y="574"/>
                  </a:lnTo>
                  <a:lnTo>
                    <a:pt x="3638" y="574"/>
                  </a:lnTo>
                  <a:lnTo>
                    <a:pt x="3620" y="573"/>
                  </a:lnTo>
                  <a:lnTo>
                    <a:pt x="3600" y="569"/>
                  </a:lnTo>
                  <a:lnTo>
                    <a:pt x="3578" y="565"/>
                  </a:lnTo>
                  <a:lnTo>
                    <a:pt x="3557" y="558"/>
                  </a:lnTo>
                  <a:lnTo>
                    <a:pt x="3542" y="551"/>
                  </a:lnTo>
                  <a:lnTo>
                    <a:pt x="3525" y="544"/>
                  </a:lnTo>
                  <a:lnTo>
                    <a:pt x="3504" y="533"/>
                  </a:lnTo>
                  <a:lnTo>
                    <a:pt x="3477" y="519"/>
                  </a:lnTo>
                  <a:lnTo>
                    <a:pt x="3433" y="617"/>
                  </a:lnTo>
                  <a:lnTo>
                    <a:pt x="3443" y="623"/>
                  </a:lnTo>
                  <a:lnTo>
                    <a:pt x="3454" y="627"/>
                  </a:lnTo>
                  <a:lnTo>
                    <a:pt x="3462" y="632"/>
                  </a:lnTo>
                  <a:lnTo>
                    <a:pt x="3469" y="635"/>
                  </a:lnTo>
                  <a:lnTo>
                    <a:pt x="3507" y="652"/>
                  </a:lnTo>
                  <a:lnTo>
                    <a:pt x="3534" y="662"/>
                  </a:lnTo>
                  <a:lnTo>
                    <a:pt x="3547" y="667"/>
                  </a:lnTo>
                  <a:lnTo>
                    <a:pt x="3560" y="669"/>
                  </a:lnTo>
                  <a:lnTo>
                    <a:pt x="3572" y="672"/>
                  </a:lnTo>
                  <a:lnTo>
                    <a:pt x="3586" y="674"/>
                  </a:lnTo>
                  <a:lnTo>
                    <a:pt x="3599" y="675"/>
                  </a:lnTo>
                  <a:lnTo>
                    <a:pt x="3611" y="676"/>
                  </a:lnTo>
                  <a:lnTo>
                    <a:pt x="3624" y="677"/>
                  </a:lnTo>
                  <a:lnTo>
                    <a:pt x="3637" y="677"/>
                  </a:lnTo>
                  <a:lnTo>
                    <a:pt x="3659" y="676"/>
                  </a:lnTo>
                  <a:lnTo>
                    <a:pt x="3680" y="674"/>
                  </a:lnTo>
                  <a:lnTo>
                    <a:pt x="3701" y="671"/>
                  </a:lnTo>
                  <a:lnTo>
                    <a:pt x="3719" y="667"/>
                  </a:lnTo>
                  <a:lnTo>
                    <a:pt x="3737" y="660"/>
                  </a:lnTo>
                  <a:lnTo>
                    <a:pt x="3753" y="653"/>
                  </a:lnTo>
                  <a:lnTo>
                    <a:pt x="3767" y="644"/>
                  </a:lnTo>
                  <a:lnTo>
                    <a:pt x="3781" y="635"/>
                  </a:lnTo>
                  <a:lnTo>
                    <a:pt x="3793" y="624"/>
                  </a:lnTo>
                  <a:lnTo>
                    <a:pt x="3803" y="613"/>
                  </a:lnTo>
                  <a:lnTo>
                    <a:pt x="3813" y="599"/>
                  </a:lnTo>
                  <a:lnTo>
                    <a:pt x="3820" y="585"/>
                  </a:lnTo>
                  <a:lnTo>
                    <a:pt x="3825" y="570"/>
                  </a:lnTo>
                  <a:lnTo>
                    <a:pt x="3830" y="553"/>
                  </a:lnTo>
                  <a:lnTo>
                    <a:pt x="3833" y="537"/>
                  </a:lnTo>
                  <a:lnTo>
                    <a:pt x="3833" y="518"/>
                  </a:lnTo>
                  <a:lnTo>
                    <a:pt x="3833" y="504"/>
                  </a:lnTo>
                  <a:lnTo>
                    <a:pt x="3831" y="489"/>
                  </a:lnTo>
                  <a:lnTo>
                    <a:pt x="3828" y="475"/>
                  </a:lnTo>
                  <a:lnTo>
                    <a:pt x="3823" y="462"/>
                  </a:lnTo>
                  <a:lnTo>
                    <a:pt x="3817" y="450"/>
                  </a:lnTo>
                  <a:lnTo>
                    <a:pt x="3811" y="438"/>
                  </a:lnTo>
                  <a:lnTo>
                    <a:pt x="3803" y="427"/>
                  </a:lnTo>
                  <a:lnTo>
                    <a:pt x="3795" y="417"/>
                  </a:lnTo>
                  <a:lnTo>
                    <a:pt x="3783" y="408"/>
                  </a:lnTo>
                  <a:lnTo>
                    <a:pt x="3769" y="396"/>
                  </a:lnTo>
                  <a:lnTo>
                    <a:pt x="3753" y="384"/>
                  </a:lnTo>
                  <a:lnTo>
                    <a:pt x="3734" y="371"/>
                  </a:lnTo>
                  <a:lnTo>
                    <a:pt x="3710" y="357"/>
                  </a:lnTo>
                  <a:lnTo>
                    <a:pt x="3686" y="342"/>
                  </a:lnTo>
                  <a:lnTo>
                    <a:pt x="3658" y="326"/>
                  </a:lnTo>
                  <a:lnTo>
                    <a:pt x="3627" y="309"/>
                  </a:lnTo>
                  <a:lnTo>
                    <a:pt x="3613" y="302"/>
                  </a:lnTo>
                  <a:lnTo>
                    <a:pt x="3602" y="295"/>
                  </a:lnTo>
                  <a:lnTo>
                    <a:pt x="3592" y="288"/>
                  </a:lnTo>
                  <a:lnTo>
                    <a:pt x="3585" y="281"/>
                  </a:lnTo>
                  <a:lnTo>
                    <a:pt x="3580" y="273"/>
                  </a:lnTo>
                  <a:lnTo>
                    <a:pt x="3576" y="266"/>
                  </a:lnTo>
                  <a:lnTo>
                    <a:pt x="3574" y="259"/>
                  </a:lnTo>
                  <a:lnTo>
                    <a:pt x="3573" y="250"/>
                  </a:lnTo>
                  <a:lnTo>
                    <a:pt x="3574" y="244"/>
                  </a:lnTo>
                  <a:lnTo>
                    <a:pt x="3575" y="239"/>
                  </a:lnTo>
                  <a:lnTo>
                    <a:pt x="3576" y="233"/>
                  </a:lnTo>
                  <a:lnTo>
                    <a:pt x="3580" y="229"/>
                  </a:lnTo>
                  <a:lnTo>
                    <a:pt x="3583" y="224"/>
                  </a:lnTo>
                  <a:lnTo>
                    <a:pt x="3586" y="220"/>
                  </a:lnTo>
                  <a:lnTo>
                    <a:pt x="3591" y="216"/>
                  </a:lnTo>
                  <a:lnTo>
                    <a:pt x="3595" y="212"/>
                  </a:lnTo>
                  <a:lnTo>
                    <a:pt x="3602" y="209"/>
                  </a:lnTo>
                  <a:lnTo>
                    <a:pt x="3608" y="207"/>
                  </a:lnTo>
                  <a:lnTo>
                    <a:pt x="3614" y="204"/>
                  </a:lnTo>
                  <a:lnTo>
                    <a:pt x="3622" y="202"/>
                  </a:lnTo>
                  <a:lnTo>
                    <a:pt x="3638" y="199"/>
                  </a:lnTo>
                  <a:lnTo>
                    <a:pt x="3656" y="198"/>
                  </a:lnTo>
                  <a:lnTo>
                    <a:pt x="3670" y="198"/>
                  </a:lnTo>
                  <a:lnTo>
                    <a:pt x="3686" y="201"/>
                  </a:lnTo>
                  <a:lnTo>
                    <a:pt x="3702" y="204"/>
                  </a:lnTo>
                  <a:lnTo>
                    <a:pt x="3720" y="208"/>
                  </a:lnTo>
                  <a:lnTo>
                    <a:pt x="3739" y="214"/>
                  </a:lnTo>
                  <a:lnTo>
                    <a:pt x="3758" y="221"/>
                  </a:lnTo>
                  <a:lnTo>
                    <a:pt x="3779" y="229"/>
                  </a:lnTo>
                  <a:lnTo>
                    <a:pt x="3801" y="239"/>
                  </a:lnTo>
                  <a:lnTo>
                    <a:pt x="3843" y="142"/>
                  </a:lnTo>
                  <a:close/>
                  <a:moveTo>
                    <a:pt x="3169" y="270"/>
                  </a:moveTo>
                  <a:lnTo>
                    <a:pt x="3169" y="281"/>
                  </a:lnTo>
                  <a:lnTo>
                    <a:pt x="3168" y="290"/>
                  </a:lnTo>
                  <a:lnTo>
                    <a:pt x="3166" y="299"/>
                  </a:lnTo>
                  <a:lnTo>
                    <a:pt x="3164" y="306"/>
                  </a:lnTo>
                  <a:lnTo>
                    <a:pt x="3160" y="314"/>
                  </a:lnTo>
                  <a:lnTo>
                    <a:pt x="3156" y="321"/>
                  </a:lnTo>
                  <a:lnTo>
                    <a:pt x="3151" y="326"/>
                  </a:lnTo>
                  <a:lnTo>
                    <a:pt x="3146" y="332"/>
                  </a:lnTo>
                  <a:lnTo>
                    <a:pt x="3140" y="336"/>
                  </a:lnTo>
                  <a:lnTo>
                    <a:pt x="3132" y="340"/>
                  </a:lnTo>
                  <a:lnTo>
                    <a:pt x="3124" y="343"/>
                  </a:lnTo>
                  <a:lnTo>
                    <a:pt x="3115" y="346"/>
                  </a:lnTo>
                  <a:lnTo>
                    <a:pt x="3106" y="347"/>
                  </a:lnTo>
                  <a:lnTo>
                    <a:pt x="3095" y="350"/>
                  </a:lnTo>
                  <a:lnTo>
                    <a:pt x="3084" y="351"/>
                  </a:lnTo>
                  <a:lnTo>
                    <a:pt x="3071" y="351"/>
                  </a:lnTo>
                  <a:lnTo>
                    <a:pt x="3001" y="351"/>
                  </a:lnTo>
                  <a:lnTo>
                    <a:pt x="3001" y="195"/>
                  </a:lnTo>
                  <a:lnTo>
                    <a:pt x="3071" y="195"/>
                  </a:lnTo>
                  <a:lnTo>
                    <a:pt x="3084" y="196"/>
                  </a:lnTo>
                  <a:lnTo>
                    <a:pt x="3095" y="196"/>
                  </a:lnTo>
                  <a:lnTo>
                    <a:pt x="3106" y="198"/>
                  </a:lnTo>
                  <a:lnTo>
                    <a:pt x="3116" y="199"/>
                  </a:lnTo>
                  <a:lnTo>
                    <a:pt x="3125" y="203"/>
                  </a:lnTo>
                  <a:lnTo>
                    <a:pt x="3133" y="205"/>
                  </a:lnTo>
                  <a:lnTo>
                    <a:pt x="3140" y="209"/>
                  </a:lnTo>
                  <a:lnTo>
                    <a:pt x="3146" y="213"/>
                  </a:lnTo>
                  <a:lnTo>
                    <a:pt x="3152" y="217"/>
                  </a:lnTo>
                  <a:lnTo>
                    <a:pt x="3156" y="224"/>
                  </a:lnTo>
                  <a:lnTo>
                    <a:pt x="3161" y="229"/>
                  </a:lnTo>
                  <a:lnTo>
                    <a:pt x="3164" y="236"/>
                  </a:lnTo>
                  <a:lnTo>
                    <a:pt x="3166" y="244"/>
                  </a:lnTo>
                  <a:lnTo>
                    <a:pt x="3168" y="252"/>
                  </a:lnTo>
                  <a:lnTo>
                    <a:pt x="3169" y="261"/>
                  </a:lnTo>
                  <a:lnTo>
                    <a:pt x="3169" y="270"/>
                  </a:lnTo>
                  <a:close/>
                  <a:moveTo>
                    <a:pt x="3301" y="665"/>
                  </a:moveTo>
                  <a:lnTo>
                    <a:pt x="3162" y="426"/>
                  </a:lnTo>
                  <a:lnTo>
                    <a:pt x="3178" y="420"/>
                  </a:lnTo>
                  <a:lnTo>
                    <a:pt x="3192" y="416"/>
                  </a:lnTo>
                  <a:lnTo>
                    <a:pt x="3204" y="411"/>
                  </a:lnTo>
                  <a:lnTo>
                    <a:pt x="3214" y="404"/>
                  </a:lnTo>
                  <a:lnTo>
                    <a:pt x="3224" y="398"/>
                  </a:lnTo>
                  <a:lnTo>
                    <a:pt x="3232" y="391"/>
                  </a:lnTo>
                  <a:lnTo>
                    <a:pt x="3241" y="383"/>
                  </a:lnTo>
                  <a:lnTo>
                    <a:pt x="3249" y="374"/>
                  </a:lnTo>
                  <a:lnTo>
                    <a:pt x="3256" y="363"/>
                  </a:lnTo>
                  <a:lnTo>
                    <a:pt x="3262" y="352"/>
                  </a:lnTo>
                  <a:lnTo>
                    <a:pt x="3267" y="340"/>
                  </a:lnTo>
                  <a:lnTo>
                    <a:pt x="3271" y="326"/>
                  </a:lnTo>
                  <a:lnTo>
                    <a:pt x="3275" y="314"/>
                  </a:lnTo>
                  <a:lnTo>
                    <a:pt x="3278" y="299"/>
                  </a:lnTo>
                  <a:lnTo>
                    <a:pt x="3279" y="284"/>
                  </a:lnTo>
                  <a:lnTo>
                    <a:pt x="3280" y="268"/>
                  </a:lnTo>
                  <a:lnTo>
                    <a:pt x="3279" y="249"/>
                  </a:lnTo>
                  <a:lnTo>
                    <a:pt x="3277" y="231"/>
                  </a:lnTo>
                  <a:lnTo>
                    <a:pt x="3272" y="214"/>
                  </a:lnTo>
                  <a:lnTo>
                    <a:pt x="3268" y="198"/>
                  </a:lnTo>
                  <a:lnTo>
                    <a:pt x="3262" y="184"/>
                  </a:lnTo>
                  <a:lnTo>
                    <a:pt x="3253" y="170"/>
                  </a:lnTo>
                  <a:lnTo>
                    <a:pt x="3244" y="157"/>
                  </a:lnTo>
                  <a:lnTo>
                    <a:pt x="3233" y="147"/>
                  </a:lnTo>
                  <a:lnTo>
                    <a:pt x="3221" y="136"/>
                  </a:lnTo>
                  <a:lnTo>
                    <a:pt x="3207" y="127"/>
                  </a:lnTo>
                  <a:lnTo>
                    <a:pt x="3200" y="122"/>
                  </a:lnTo>
                  <a:lnTo>
                    <a:pt x="3192" y="119"/>
                  </a:lnTo>
                  <a:lnTo>
                    <a:pt x="3184" y="116"/>
                  </a:lnTo>
                  <a:lnTo>
                    <a:pt x="3175" y="114"/>
                  </a:lnTo>
                  <a:lnTo>
                    <a:pt x="3156" y="110"/>
                  </a:lnTo>
                  <a:lnTo>
                    <a:pt x="3135" y="107"/>
                  </a:lnTo>
                  <a:lnTo>
                    <a:pt x="3110" y="105"/>
                  </a:lnTo>
                  <a:lnTo>
                    <a:pt x="3081" y="104"/>
                  </a:lnTo>
                  <a:lnTo>
                    <a:pt x="2895" y="104"/>
                  </a:lnTo>
                  <a:lnTo>
                    <a:pt x="2895" y="665"/>
                  </a:lnTo>
                  <a:lnTo>
                    <a:pt x="3001" y="665"/>
                  </a:lnTo>
                  <a:lnTo>
                    <a:pt x="3001" y="441"/>
                  </a:lnTo>
                  <a:lnTo>
                    <a:pt x="3055" y="441"/>
                  </a:lnTo>
                  <a:lnTo>
                    <a:pt x="3184" y="665"/>
                  </a:lnTo>
                  <a:lnTo>
                    <a:pt x="3301" y="665"/>
                  </a:lnTo>
                  <a:close/>
                  <a:moveTo>
                    <a:pt x="2696" y="665"/>
                  </a:moveTo>
                  <a:lnTo>
                    <a:pt x="2696" y="575"/>
                  </a:lnTo>
                  <a:lnTo>
                    <a:pt x="2451" y="575"/>
                  </a:lnTo>
                  <a:lnTo>
                    <a:pt x="2451" y="426"/>
                  </a:lnTo>
                  <a:lnTo>
                    <a:pt x="2644" y="426"/>
                  </a:lnTo>
                  <a:lnTo>
                    <a:pt x="2644" y="335"/>
                  </a:lnTo>
                  <a:lnTo>
                    <a:pt x="2451" y="335"/>
                  </a:lnTo>
                  <a:lnTo>
                    <a:pt x="2451" y="195"/>
                  </a:lnTo>
                  <a:lnTo>
                    <a:pt x="2686" y="195"/>
                  </a:lnTo>
                  <a:lnTo>
                    <a:pt x="2686" y="104"/>
                  </a:lnTo>
                  <a:lnTo>
                    <a:pt x="2345" y="104"/>
                  </a:lnTo>
                  <a:lnTo>
                    <a:pt x="2345" y="665"/>
                  </a:lnTo>
                  <a:lnTo>
                    <a:pt x="2696" y="665"/>
                  </a:lnTo>
                  <a:close/>
                  <a:moveTo>
                    <a:pt x="2179" y="104"/>
                  </a:moveTo>
                  <a:lnTo>
                    <a:pt x="2066" y="104"/>
                  </a:lnTo>
                  <a:lnTo>
                    <a:pt x="1945" y="484"/>
                  </a:lnTo>
                  <a:lnTo>
                    <a:pt x="1941" y="491"/>
                  </a:lnTo>
                  <a:lnTo>
                    <a:pt x="1939" y="496"/>
                  </a:lnTo>
                  <a:lnTo>
                    <a:pt x="1939" y="505"/>
                  </a:lnTo>
                  <a:lnTo>
                    <a:pt x="1940" y="511"/>
                  </a:lnTo>
                  <a:lnTo>
                    <a:pt x="1937" y="501"/>
                  </a:lnTo>
                  <a:lnTo>
                    <a:pt x="1935" y="491"/>
                  </a:lnTo>
                  <a:lnTo>
                    <a:pt x="1933" y="484"/>
                  </a:lnTo>
                  <a:lnTo>
                    <a:pt x="1806" y="104"/>
                  </a:lnTo>
                  <a:lnTo>
                    <a:pt x="1689" y="104"/>
                  </a:lnTo>
                  <a:lnTo>
                    <a:pt x="1896" y="682"/>
                  </a:lnTo>
                  <a:lnTo>
                    <a:pt x="1970" y="682"/>
                  </a:lnTo>
                  <a:lnTo>
                    <a:pt x="2179" y="104"/>
                  </a:lnTo>
                  <a:close/>
                  <a:moveTo>
                    <a:pt x="1525" y="104"/>
                  </a:moveTo>
                  <a:lnTo>
                    <a:pt x="1418" y="104"/>
                  </a:lnTo>
                  <a:lnTo>
                    <a:pt x="1418" y="665"/>
                  </a:lnTo>
                  <a:lnTo>
                    <a:pt x="1525" y="665"/>
                  </a:lnTo>
                  <a:lnTo>
                    <a:pt x="1525" y="104"/>
                  </a:lnTo>
                  <a:close/>
                  <a:moveTo>
                    <a:pt x="1181" y="671"/>
                  </a:moveTo>
                  <a:lnTo>
                    <a:pt x="1181" y="104"/>
                  </a:lnTo>
                  <a:lnTo>
                    <a:pt x="1080" y="104"/>
                  </a:lnTo>
                  <a:lnTo>
                    <a:pt x="1080" y="522"/>
                  </a:lnTo>
                  <a:lnTo>
                    <a:pt x="1074" y="511"/>
                  </a:lnTo>
                  <a:lnTo>
                    <a:pt x="1069" y="496"/>
                  </a:lnTo>
                  <a:lnTo>
                    <a:pt x="1068" y="493"/>
                  </a:lnTo>
                  <a:lnTo>
                    <a:pt x="1065" y="486"/>
                  </a:lnTo>
                  <a:lnTo>
                    <a:pt x="1061" y="478"/>
                  </a:lnTo>
                  <a:lnTo>
                    <a:pt x="1059" y="474"/>
                  </a:lnTo>
                  <a:lnTo>
                    <a:pt x="823" y="104"/>
                  </a:lnTo>
                  <a:lnTo>
                    <a:pt x="701" y="104"/>
                  </a:lnTo>
                  <a:lnTo>
                    <a:pt x="701" y="665"/>
                  </a:lnTo>
                  <a:lnTo>
                    <a:pt x="802" y="665"/>
                  </a:lnTo>
                  <a:lnTo>
                    <a:pt x="802" y="254"/>
                  </a:lnTo>
                  <a:lnTo>
                    <a:pt x="805" y="265"/>
                  </a:lnTo>
                  <a:lnTo>
                    <a:pt x="810" y="273"/>
                  </a:lnTo>
                  <a:lnTo>
                    <a:pt x="813" y="278"/>
                  </a:lnTo>
                  <a:lnTo>
                    <a:pt x="817" y="286"/>
                  </a:lnTo>
                  <a:lnTo>
                    <a:pt x="824" y="301"/>
                  </a:lnTo>
                  <a:lnTo>
                    <a:pt x="829" y="308"/>
                  </a:lnTo>
                  <a:lnTo>
                    <a:pt x="1069" y="671"/>
                  </a:lnTo>
                  <a:lnTo>
                    <a:pt x="1181" y="671"/>
                  </a:lnTo>
                  <a:close/>
                  <a:moveTo>
                    <a:pt x="470" y="447"/>
                  </a:moveTo>
                  <a:lnTo>
                    <a:pt x="470" y="104"/>
                  </a:lnTo>
                  <a:lnTo>
                    <a:pt x="363" y="104"/>
                  </a:lnTo>
                  <a:lnTo>
                    <a:pt x="363" y="452"/>
                  </a:lnTo>
                  <a:lnTo>
                    <a:pt x="363" y="467"/>
                  </a:lnTo>
                  <a:lnTo>
                    <a:pt x="361" y="481"/>
                  </a:lnTo>
                  <a:lnTo>
                    <a:pt x="359" y="494"/>
                  </a:lnTo>
                  <a:lnTo>
                    <a:pt x="355" y="506"/>
                  </a:lnTo>
                  <a:lnTo>
                    <a:pt x="350" y="518"/>
                  </a:lnTo>
                  <a:lnTo>
                    <a:pt x="345" y="527"/>
                  </a:lnTo>
                  <a:lnTo>
                    <a:pt x="339" y="537"/>
                  </a:lnTo>
                  <a:lnTo>
                    <a:pt x="331" y="545"/>
                  </a:lnTo>
                  <a:lnTo>
                    <a:pt x="323" y="552"/>
                  </a:lnTo>
                  <a:lnTo>
                    <a:pt x="314" y="559"/>
                  </a:lnTo>
                  <a:lnTo>
                    <a:pt x="303" y="565"/>
                  </a:lnTo>
                  <a:lnTo>
                    <a:pt x="292" y="569"/>
                  </a:lnTo>
                  <a:lnTo>
                    <a:pt x="280" y="573"/>
                  </a:lnTo>
                  <a:lnTo>
                    <a:pt x="267" y="576"/>
                  </a:lnTo>
                  <a:lnTo>
                    <a:pt x="253" y="577"/>
                  </a:lnTo>
                  <a:lnTo>
                    <a:pt x="239" y="578"/>
                  </a:lnTo>
                  <a:lnTo>
                    <a:pt x="222" y="577"/>
                  </a:lnTo>
                  <a:lnTo>
                    <a:pt x="207" y="576"/>
                  </a:lnTo>
                  <a:lnTo>
                    <a:pt x="193" y="574"/>
                  </a:lnTo>
                  <a:lnTo>
                    <a:pt x="181" y="569"/>
                  </a:lnTo>
                  <a:lnTo>
                    <a:pt x="168" y="565"/>
                  </a:lnTo>
                  <a:lnTo>
                    <a:pt x="157" y="560"/>
                  </a:lnTo>
                  <a:lnTo>
                    <a:pt x="148" y="553"/>
                  </a:lnTo>
                  <a:lnTo>
                    <a:pt x="138" y="546"/>
                  </a:lnTo>
                  <a:lnTo>
                    <a:pt x="131" y="538"/>
                  </a:lnTo>
                  <a:lnTo>
                    <a:pt x="125" y="528"/>
                  </a:lnTo>
                  <a:lnTo>
                    <a:pt x="118" y="519"/>
                  </a:lnTo>
                  <a:lnTo>
                    <a:pt x="114" y="507"/>
                  </a:lnTo>
                  <a:lnTo>
                    <a:pt x="111" y="495"/>
                  </a:lnTo>
                  <a:lnTo>
                    <a:pt x="108" y="482"/>
                  </a:lnTo>
                  <a:lnTo>
                    <a:pt x="107" y="468"/>
                  </a:lnTo>
                  <a:lnTo>
                    <a:pt x="106" y="452"/>
                  </a:lnTo>
                  <a:lnTo>
                    <a:pt x="106" y="104"/>
                  </a:lnTo>
                  <a:lnTo>
                    <a:pt x="0" y="104"/>
                  </a:lnTo>
                  <a:lnTo>
                    <a:pt x="0" y="447"/>
                  </a:lnTo>
                  <a:lnTo>
                    <a:pt x="0" y="465"/>
                  </a:lnTo>
                  <a:lnTo>
                    <a:pt x="1" y="483"/>
                  </a:lnTo>
                  <a:lnTo>
                    <a:pt x="2" y="499"/>
                  </a:lnTo>
                  <a:lnTo>
                    <a:pt x="3" y="514"/>
                  </a:lnTo>
                  <a:lnTo>
                    <a:pt x="6" y="528"/>
                  </a:lnTo>
                  <a:lnTo>
                    <a:pt x="9" y="541"/>
                  </a:lnTo>
                  <a:lnTo>
                    <a:pt x="13" y="553"/>
                  </a:lnTo>
                  <a:lnTo>
                    <a:pt x="16" y="565"/>
                  </a:lnTo>
                  <a:lnTo>
                    <a:pt x="21" y="576"/>
                  </a:lnTo>
                  <a:lnTo>
                    <a:pt x="27" y="585"/>
                  </a:lnTo>
                  <a:lnTo>
                    <a:pt x="33" y="595"/>
                  </a:lnTo>
                  <a:lnTo>
                    <a:pt x="40" y="604"/>
                  </a:lnTo>
                  <a:lnTo>
                    <a:pt x="48" y="613"/>
                  </a:lnTo>
                  <a:lnTo>
                    <a:pt x="56" y="621"/>
                  </a:lnTo>
                  <a:lnTo>
                    <a:pt x="66" y="629"/>
                  </a:lnTo>
                  <a:lnTo>
                    <a:pt x="76" y="636"/>
                  </a:lnTo>
                  <a:lnTo>
                    <a:pt x="92" y="646"/>
                  </a:lnTo>
                  <a:lnTo>
                    <a:pt x="109" y="655"/>
                  </a:lnTo>
                  <a:lnTo>
                    <a:pt x="127" y="661"/>
                  </a:lnTo>
                  <a:lnTo>
                    <a:pt x="145" y="668"/>
                  </a:lnTo>
                  <a:lnTo>
                    <a:pt x="165" y="672"/>
                  </a:lnTo>
                  <a:lnTo>
                    <a:pt x="187" y="675"/>
                  </a:lnTo>
                  <a:lnTo>
                    <a:pt x="210" y="676"/>
                  </a:lnTo>
                  <a:lnTo>
                    <a:pt x="235" y="677"/>
                  </a:lnTo>
                  <a:lnTo>
                    <a:pt x="260" y="676"/>
                  </a:lnTo>
                  <a:lnTo>
                    <a:pt x="283" y="675"/>
                  </a:lnTo>
                  <a:lnTo>
                    <a:pt x="305" y="672"/>
                  </a:lnTo>
                  <a:lnTo>
                    <a:pt x="325" y="667"/>
                  </a:lnTo>
                  <a:lnTo>
                    <a:pt x="343" y="661"/>
                  </a:lnTo>
                  <a:lnTo>
                    <a:pt x="361" y="654"/>
                  </a:lnTo>
                  <a:lnTo>
                    <a:pt x="377" y="645"/>
                  </a:lnTo>
                  <a:lnTo>
                    <a:pt x="393" y="636"/>
                  </a:lnTo>
                  <a:lnTo>
                    <a:pt x="403" y="629"/>
                  </a:lnTo>
                  <a:lnTo>
                    <a:pt x="413" y="620"/>
                  </a:lnTo>
                  <a:lnTo>
                    <a:pt x="422" y="613"/>
                  </a:lnTo>
                  <a:lnTo>
                    <a:pt x="430" y="604"/>
                  </a:lnTo>
                  <a:lnTo>
                    <a:pt x="437" y="595"/>
                  </a:lnTo>
                  <a:lnTo>
                    <a:pt x="443" y="585"/>
                  </a:lnTo>
                  <a:lnTo>
                    <a:pt x="449" y="576"/>
                  </a:lnTo>
                  <a:lnTo>
                    <a:pt x="454" y="565"/>
                  </a:lnTo>
                  <a:lnTo>
                    <a:pt x="458" y="553"/>
                  </a:lnTo>
                  <a:lnTo>
                    <a:pt x="461" y="541"/>
                  </a:lnTo>
                  <a:lnTo>
                    <a:pt x="464" y="528"/>
                  </a:lnTo>
                  <a:lnTo>
                    <a:pt x="467" y="513"/>
                  </a:lnTo>
                  <a:lnTo>
                    <a:pt x="468" y="499"/>
                  </a:lnTo>
                  <a:lnTo>
                    <a:pt x="470" y="483"/>
                  </a:lnTo>
                  <a:lnTo>
                    <a:pt x="470" y="465"/>
                  </a:lnTo>
                  <a:lnTo>
                    <a:pt x="470" y="4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4572000" y="620713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solidFill>
                  <a:schemeClr val="bg1"/>
                </a:solidFill>
                <a:cs typeface="+mn-cs"/>
              </a:rPr>
              <a:t>Institut für Beispielsysteme | Forschungsgruppe Systembeispiele</a:t>
            </a:r>
          </a:p>
        </p:txBody>
      </p:sp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4572000" y="617538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solidFill>
                  <a:srgbClr val="004B5A"/>
                </a:solidFill>
                <a:cs typeface="+mn-cs"/>
              </a:rPr>
              <a:t>Institut für Beispielsysteme | Forschungsgruppe Systembeispiele</a:t>
            </a:r>
          </a:p>
        </p:txBody>
      </p:sp>
      <p:sp>
        <p:nvSpPr>
          <p:cNvPr id="50231" name="Text Box 55"/>
          <p:cNvSpPr txBox="1">
            <a:spLocks noChangeArrowheads="1"/>
          </p:cNvSpPr>
          <p:nvPr/>
        </p:nvSpPr>
        <p:spPr bwMode="auto">
          <a:xfrm>
            <a:off x="4572000" y="906463"/>
            <a:ext cx="447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solidFill>
                  <a:schemeClr val="bg1"/>
                </a:solidFill>
                <a:cs typeface="+mn-cs"/>
              </a:rPr>
              <a:t>Titel der Präsentation: auf jeder Seite wiederholt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91" name="Rectangle 47"/>
          <p:cNvSpPr>
            <a:spLocks noChangeArrowheads="1"/>
          </p:cNvSpPr>
          <p:nvPr/>
        </p:nvSpPr>
        <p:spPr bwMode="auto">
          <a:xfrm>
            <a:off x="104775" y="903288"/>
            <a:ext cx="8934450" cy="58388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1438"/>
            <a:ext cx="8315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8425"/>
            <a:ext cx="83153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1F3143CC-646E-2441-A0D1-0B8AE32174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5608" name="Group 9"/>
          <p:cNvGrpSpPr>
            <a:grpSpLocks/>
          </p:cNvGrpSpPr>
          <p:nvPr/>
        </p:nvGrpSpPr>
        <p:grpSpPr bwMode="auto">
          <a:xfrm>
            <a:off x="503238" y="142875"/>
            <a:ext cx="1914525" cy="612775"/>
            <a:chOff x="317" y="90"/>
            <a:chExt cx="1206" cy="386"/>
          </a:xfrm>
        </p:grpSpPr>
        <p:sp>
          <p:nvSpPr>
            <p:cNvPr id="25613" name="Freeform 10"/>
            <p:cNvSpPr>
              <a:spLocks noEditPoints="1"/>
            </p:cNvSpPr>
            <p:nvPr userDrawn="1"/>
          </p:nvSpPr>
          <p:spPr bwMode="auto">
            <a:xfrm>
              <a:off x="367" y="129"/>
              <a:ext cx="240" cy="302"/>
            </a:xfrm>
            <a:custGeom>
              <a:avLst/>
              <a:gdLst>
                <a:gd name="T0" fmla="*/ 1 w 3371"/>
                <a:gd name="T1" fmla="*/ 1 h 4236"/>
                <a:gd name="T2" fmla="*/ 1 w 3371"/>
                <a:gd name="T3" fmla="*/ 1 h 4236"/>
                <a:gd name="T4" fmla="*/ 0 w 3371"/>
                <a:gd name="T5" fmla="*/ 1 h 4236"/>
                <a:gd name="T6" fmla="*/ 1 w 3371"/>
                <a:gd name="T7" fmla="*/ 1 h 4236"/>
                <a:gd name="T8" fmla="*/ 1 w 3371"/>
                <a:gd name="T9" fmla="*/ 1 h 4236"/>
                <a:gd name="T10" fmla="*/ 0 w 3371"/>
                <a:gd name="T11" fmla="*/ 1 h 4236"/>
                <a:gd name="T12" fmla="*/ 1 w 3371"/>
                <a:gd name="T13" fmla="*/ 1 h 4236"/>
                <a:gd name="T14" fmla="*/ 1 w 3371"/>
                <a:gd name="T15" fmla="*/ 1 h 4236"/>
                <a:gd name="T16" fmla="*/ 0 w 3371"/>
                <a:gd name="T17" fmla="*/ 1 h 4236"/>
                <a:gd name="T18" fmla="*/ 0 w 3371"/>
                <a:gd name="T19" fmla="*/ 0 h 4236"/>
                <a:gd name="T20" fmla="*/ 1 w 3371"/>
                <a:gd name="T21" fmla="*/ 1 h 4236"/>
                <a:gd name="T22" fmla="*/ 1 w 3371"/>
                <a:gd name="T23" fmla="*/ 1 h 4236"/>
                <a:gd name="T24" fmla="*/ 1 w 3371"/>
                <a:gd name="T25" fmla="*/ 1 h 4236"/>
                <a:gd name="T26" fmla="*/ 1 w 3371"/>
                <a:gd name="T27" fmla="*/ 1 h 4236"/>
                <a:gd name="T28" fmla="*/ 1 w 3371"/>
                <a:gd name="T29" fmla="*/ 1 h 4236"/>
                <a:gd name="T30" fmla="*/ 1 w 3371"/>
                <a:gd name="T31" fmla="*/ 1 h 4236"/>
                <a:gd name="T32" fmla="*/ 1 w 3371"/>
                <a:gd name="T33" fmla="*/ 0 h 4236"/>
                <a:gd name="T34" fmla="*/ 1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1 h 4236"/>
                <a:gd name="T44" fmla="*/ 0 w 3371"/>
                <a:gd name="T45" fmla="*/ 1 h 4236"/>
                <a:gd name="T46" fmla="*/ 0 w 3371"/>
                <a:gd name="T47" fmla="*/ 1 h 4236"/>
                <a:gd name="T48" fmla="*/ 0 w 3371"/>
                <a:gd name="T49" fmla="*/ 1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1 h 4236"/>
                <a:gd name="T56" fmla="*/ 0 w 3371"/>
                <a:gd name="T57" fmla="*/ 1 h 4236"/>
                <a:gd name="T58" fmla="*/ 0 w 3371"/>
                <a:gd name="T59" fmla="*/ 1 h 4236"/>
                <a:gd name="T60" fmla="*/ 0 w 3371"/>
                <a:gd name="T61" fmla="*/ 1 h 4236"/>
                <a:gd name="T62" fmla="*/ 1 w 3371"/>
                <a:gd name="T63" fmla="*/ 1 h 4236"/>
                <a:gd name="T64" fmla="*/ 1 w 3371"/>
                <a:gd name="T65" fmla="*/ 1 h 4236"/>
                <a:gd name="T66" fmla="*/ 1 w 3371"/>
                <a:gd name="T67" fmla="*/ 1 h 4236"/>
                <a:gd name="T68" fmla="*/ 1 w 3371"/>
                <a:gd name="T69" fmla="*/ 1 h 4236"/>
                <a:gd name="T70" fmla="*/ 1 w 3371"/>
                <a:gd name="T71" fmla="*/ 1 h 4236"/>
                <a:gd name="T72" fmla="*/ 1 w 3371"/>
                <a:gd name="T73" fmla="*/ 1 h 4236"/>
                <a:gd name="T74" fmla="*/ 1 w 3371"/>
                <a:gd name="T75" fmla="*/ 1 h 4236"/>
                <a:gd name="T76" fmla="*/ 1 w 3371"/>
                <a:gd name="T77" fmla="*/ 0 h 4236"/>
                <a:gd name="T78" fmla="*/ 0 w 3371"/>
                <a:gd name="T79" fmla="*/ 0 h 4236"/>
                <a:gd name="T80" fmla="*/ 1 w 3371"/>
                <a:gd name="T81" fmla="*/ 1 h 4236"/>
                <a:gd name="T82" fmla="*/ 0 w 3371"/>
                <a:gd name="T83" fmla="*/ 1 h 4236"/>
                <a:gd name="T84" fmla="*/ 1 w 3371"/>
                <a:gd name="T85" fmla="*/ 1 h 4236"/>
                <a:gd name="T86" fmla="*/ 1 w 3371"/>
                <a:gd name="T87" fmla="*/ 1 h 4236"/>
                <a:gd name="T88" fmla="*/ 1 w 3371"/>
                <a:gd name="T89" fmla="*/ 1 h 4236"/>
                <a:gd name="T90" fmla="*/ 1 w 3371"/>
                <a:gd name="T91" fmla="*/ 1 h 4236"/>
                <a:gd name="T92" fmla="*/ 1 w 3371"/>
                <a:gd name="T93" fmla="*/ 1 h 4236"/>
                <a:gd name="T94" fmla="*/ 0 w 3371"/>
                <a:gd name="T95" fmla="*/ 1 h 4236"/>
                <a:gd name="T96" fmla="*/ 0 w 3371"/>
                <a:gd name="T97" fmla="*/ 1 h 4236"/>
                <a:gd name="T98" fmla="*/ 0 w 3371"/>
                <a:gd name="T99" fmla="*/ 1 h 4236"/>
                <a:gd name="T100" fmla="*/ 0 w 3371"/>
                <a:gd name="T101" fmla="*/ 1 h 4236"/>
                <a:gd name="T102" fmla="*/ 0 w 3371"/>
                <a:gd name="T103" fmla="*/ 1 h 4236"/>
                <a:gd name="T104" fmla="*/ 0 w 3371"/>
                <a:gd name="T105" fmla="*/ 1 h 4236"/>
                <a:gd name="T106" fmla="*/ 0 w 3371"/>
                <a:gd name="T107" fmla="*/ 1 h 4236"/>
                <a:gd name="T108" fmla="*/ 1 w 3371"/>
                <a:gd name="T109" fmla="*/ 1 h 4236"/>
                <a:gd name="T110" fmla="*/ 1 w 3371"/>
                <a:gd name="T111" fmla="*/ 1 h 4236"/>
                <a:gd name="T112" fmla="*/ 1 w 3371"/>
                <a:gd name="T113" fmla="*/ 1 h 4236"/>
                <a:gd name="T114" fmla="*/ 1 w 3371"/>
                <a:gd name="T115" fmla="*/ 0 h 4236"/>
                <a:gd name="T116" fmla="*/ 1 w 3371"/>
                <a:gd name="T117" fmla="*/ 0 h 4236"/>
                <a:gd name="T118" fmla="*/ 0 w 3371"/>
                <a:gd name="T119" fmla="*/ 1 h 4236"/>
                <a:gd name="T120" fmla="*/ 0 w 3371"/>
                <a:gd name="T121" fmla="*/ 1 h 4236"/>
                <a:gd name="T122" fmla="*/ 0 w 3371"/>
                <a:gd name="T123" fmla="*/ 1 h 4236"/>
                <a:gd name="T124" fmla="*/ 1 w 3371"/>
                <a:gd name="T125" fmla="*/ 1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4" name="Freeform 11"/>
            <p:cNvSpPr>
              <a:spLocks/>
            </p:cNvSpPr>
            <p:nvPr userDrawn="1"/>
          </p:nvSpPr>
          <p:spPr bwMode="auto">
            <a:xfrm>
              <a:off x="413" y="443"/>
              <a:ext cx="21" cy="24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5" name="Freeform 12"/>
            <p:cNvSpPr>
              <a:spLocks/>
            </p:cNvSpPr>
            <p:nvPr userDrawn="1"/>
          </p:nvSpPr>
          <p:spPr bwMode="auto">
            <a:xfrm>
              <a:off x="387" y="431"/>
              <a:ext cx="23" cy="27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6" name="Freeform 13"/>
            <p:cNvSpPr>
              <a:spLocks/>
            </p:cNvSpPr>
            <p:nvPr userDrawn="1"/>
          </p:nvSpPr>
          <p:spPr bwMode="auto">
            <a:xfrm>
              <a:off x="359" y="412"/>
              <a:ext cx="28" cy="27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7" name="Freeform 14"/>
            <p:cNvSpPr>
              <a:spLocks/>
            </p:cNvSpPr>
            <p:nvPr userDrawn="1"/>
          </p:nvSpPr>
          <p:spPr bwMode="auto">
            <a:xfrm>
              <a:off x="342" y="391"/>
              <a:ext cx="27" cy="2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8" name="Freeform 15"/>
            <p:cNvSpPr>
              <a:spLocks/>
            </p:cNvSpPr>
            <p:nvPr userDrawn="1"/>
          </p:nvSpPr>
          <p:spPr bwMode="auto">
            <a:xfrm>
              <a:off x="331" y="365"/>
              <a:ext cx="27" cy="26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19" name="Freeform 16"/>
            <p:cNvSpPr>
              <a:spLocks/>
            </p:cNvSpPr>
            <p:nvPr userDrawn="1"/>
          </p:nvSpPr>
          <p:spPr bwMode="auto">
            <a:xfrm>
              <a:off x="323" y="337"/>
              <a:ext cx="26" cy="2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0" name="Freeform 17"/>
            <p:cNvSpPr>
              <a:spLocks/>
            </p:cNvSpPr>
            <p:nvPr userDrawn="1"/>
          </p:nvSpPr>
          <p:spPr bwMode="auto">
            <a:xfrm>
              <a:off x="318" y="305"/>
              <a:ext cx="25" cy="25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1" name="Freeform 18"/>
            <p:cNvSpPr>
              <a:spLocks/>
            </p:cNvSpPr>
            <p:nvPr userDrawn="1"/>
          </p:nvSpPr>
          <p:spPr bwMode="auto">
            <a:xfrm>
              <a:off x="317" y="259"/>
              <a:ext cx="24" cy="34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2" name="Freeform 19"/>
            <p:cNvSpPr>
              <a:spLocks/>
            </p:cNvSpPr>
            <p:nvPr userDrawn="1"/>
          </p:nvSpPr>
          <p:spPr bwMode="auto">
            <a:xfrm>
              <a:off x="326" y="238"/>
              <a:ext cx="7" cy="6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3" name="Freeform 20"/>
            <p:cNvSpPr>
              <a:spLocks/>
            </p:cNvSpPr>
            <p:nvPr userDrawn="1"/>
          </p:nvSpPr>
          <p:spPr bwMode="auto">
            <a:xfrm>
              <a:off x="322" y="197"/>
              <a:ext cx="27" cy="26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4" name="Freeform 21"/>
            <p:cNvSpPr>
              <a:spLocks/>
            </p:cNvSpPr>
            <p:nvPr userDrawn="1"/>
          </p:nvSpPr>
          <p:spPr bwMode="auto">
            <a:xfrm>
              <a:off x="334" y="157"/>
              <a:ext cx="32" cy="34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5" name="Freeform 22"/>
            <p:cNvSpPr>
              <a:spLocks/>
            </p:cNvSpPr>
            <p:nvPr userDrawn="1"/>
          </p:nvSpPr>
          <p:spPr bwMode="auto">
            <a:xfrm>
              <a:off x="357" y="133"/>
              <a:ext cx="26" cy="25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6" name="Freeform 23"/>
            <p:cNvSpPr>
              <a:spLocks/>
            </p:cNvSpPr>
            <p:nvPr userDrawn="1"/>
          </p:nvSpPr>
          <p:spPr bwMode="auto">
            <a:xfrm>
              <a:off x="379" y="107"/>
              <a:ext cx="25" cy="28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7" name="Freeform 24"/>
            <p:cNvSpPr>
              <a:spLocks/>
            </p:cNvSpPr>
            <p:nvPr userDrawn="1"/>
          </p:nvSpPr>
          <p:spPr bwMode="auto">
            <a:xfrm>
              <a:off x="417" y="95"/>
              <a:ext cx="24" cy="28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8" name="Freeform 25"/>
            <p:cNvSpPr>
              <a:spLocks noEditPoints="1"/>
            </p:cNvSpPr>
            <p:nvPr userDrawn="1"/>
          </p:nvSpPr>
          <p:spPr bwMode="auto">
            <a:xfrm>
              <a:off x="453" y="91"/>
              <a:ext cx="24" cy="25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29" name="Freeform 26"/>
            <p:cNvSpPr>
              <a:spLocks/>
            </p:cNvSpPr>
            <p:nvPr userDrawn="1"/>
          </p:nvSpPr>
          <p:spPr bwMode="auto">
            <a:xfrm>
              <a:off x="491" y="90"/>
              <a:ext cx="17" cy="25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0" name="Freeform 27"/>
            <p:cNvSpPr>
              <a:spLocks/>
            </p:cNvSpPr>
            <p:nvPr userDrawn="1"/>
          </p:nvSpPr>
          <p:spPr bwMode="auto">
            <a:xfrm>
              <a:off x="520" y="93"/>
              <a:ext cx="17" cy="25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1" name="Freeform 28"/>
            <p:cNvSpPr>
              <a:spLocks/>
            </p:cNvSpPr>
            <p:nvPr userDrawn="1"/>
          </p:nvSpPr>
          <p:spPr bwMode="auto">
            <a:xfrm>
              <a:off x="549" y="99"/>
              <a:ext cx="25" cy="29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2" name="Freeform 29"/>
            <p:cNvSpPr>
              <a:spLocks noEditPoints="1"/>
            </p:cNvSpPr>
            <p:nvPr userDrawn="1"/>
          </p:nvSpPr>
          <p:spPr bwMode="auto">
            <a:xfrm>
              <a:off x="573" y="121"/>
              <a:ext cx="27" cy="28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3" name="Freeform 30"/>
            <p:cNvSpPr>
              <a:spLocks/>
            </p:cNvSpPr>
            <p:nvPr userDrawn="1"/>
          </p:nvSpPr>
          <p:spPr bwMode="auto">
            <a:xfrm>
              <a:off x="602" y="142"/>
              <a:ext cx="29" cy="28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4" name="Freeform 31"/>
            <p:cNvSpPr>
              <a:spLocks/>
            </p:cNvSpPr>
            <p:nvPr userDrawn="1"/>
          </p:nvSpPr>
          <p:spPr bwMode="auto">
            <a:xfrm>
              <a:off x="617" y="176"/>
              <a:ext cx="27" cy="21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5" name="Freeform 32"/>
            <p:cNvSpPr>
              <a:spLocks/>
            </p:cNvSpPr>
            <p:nvPr userDrawn="1"/>
          </p:nvSpPr>
          <p:spPr bwMode="auto">
            <a:xfrm>
              <a:off x="626" y="205"/>
              <a:ext cx="26" cy="2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6" name="Freeform 33"/>
            <p:cNvSpPr>
              <a:spLocks/>
            </p:cNvSpPr>
            <p:nvPr userDrawn="1"/>
          </p:nvSpPr>
          <p:spPr bwMode="auto">
            <a:xfrm>
              <a:off x="642" y="238"/>
              <a:ext cx="7" cy="6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7" name="Freeform 34"/>
            <p:cNvSpPr>
              <a:spLocks/>
            </p:cNvSpPr>
            <p:nvPr userDrawn="1"/>
          </p:nvSpPr>
          <p:spPr bwMode="auto">
            <a:xfrm>
              <a:off x="633" y="257"/>
              <a:ext cx="25" cy="2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8" name="Freeform 35"/>
            <p:cNvSpPr>
              <a:spLocks/>
            </p:cNvSpPr>
            <p:nvPr userDrawn="1"/>
          </p:nvSpPr>
          <p:spPr bwMode="auto">
            <a:xfrm>
              <a:off x="633" y="288"/>
              <a:ext cx="25" cy="25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39" name="Freeform 36"/>
            <p:cNvSpPr>
              <a:spLocks noEditPoints="1"/>
            </p:cNvSpPr>
            <p:nvPr userDrawn="1"/>
          </p:nvSpPr>
          <p:spPr bwMode="auto">
            <a:xfrm>
              <a:off x="630" y="324"/>
              <a:ext cx="25" cy="25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0" name="Freeform 37"/>
            <p:cNvSpPr>
              <a:spLocks/>
            </p:cNvSpPr>
            <p:nvPr userDrawn="1"/>
          </p:nvSpPr>
          <p:spPr bwMode="auto">
            <a:xfrm>
              <a:off x="620" y="358"/>
              <a:ext cx="28" cy="24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1" name="Freeform 38"/>
            <p:cNvSpPr>
              <a:spLocks/>
            </p:cNvSpPr>
            <p:nvPr userDrawn="1"/>
          </p:nvSpPr>
          <p:spPr bwMode="auto">
            <a:xfrm>
              <a:off x="606" y="389"/>
              <a:ext cx="25" cy="25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2" name="Freeform 39"/>
            <p:cNvSpPr>
              <a:spLocks/>
            </p:cNvSpPr>
            <p:nvPr userDrawn="1"/>
          </p:nvSpPr>
          <p:spPr bwMode="auto">
            <a:xfrm>
              <a:off x="584" y="412"/>
              <a:ext cx="30" cy="29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3" name="Freeform 40"/>
            <p:cNvSpPr>
              <a:spLocks/>
            </p:cNvSpPr>
            <p:nvPr userDrawn="1"/>
          </p:nvSpPr>
          <p:spPr bwMode="auto">
            <a:xfrm>
              <a:off x="554" y="431"/>
              <a:ext cx="32" cy="33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4" name="Freeform 41"/>
            <p:cNvSpPr>
              <a:spLocks/>
            </p:cNvSpPr>
            <p:nvPr userDrawn="1"/>
          </p:nvSpPr>
          <p:spPr bwMode="auto">
            <a:xfrm>
              <a:off x="525" y="446"/>
              <a:ext cx="20" cy="26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5" name="Freeform 42"/>
            <p:cNvSpPr>
              <a:spLocks/>
            </p:cNvSpPr>
            <p:nvPr userDrawn="1"/>
          </p:nvSpPr>
          <p:spPr bwMode="auto">
            <a:xfrm>
              <a:off x="501" y="451"/>
              <a:ext cx="14" cy="24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6" name="Freeform 43"/>
            <p:cNvSpPr>
              <a:spLocks/>
            </p:cNvSpPr>
            <p:nvPr userDrawn="1"/>
          </p:nvSpPr>
          <p:spPr bwMode="auto">
            <a:xfrm>
              <a:off x="471" y="451"/>
              <a:ext cx="17" cy="25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7" name="Freeform 44"/>
            <p:cNvSpPr>
              <a:spLocks/>
            </p:cNvSpPr>
            <p:nvPr userDrawn="1"/>
          </p:nvSpPr>
          <p:spPr bwMode="auto">
            <a:xfrm>
              <a:off x="448" y="460"/>
              <a:ext cx="6" cy="7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648" name="Freeform 45"/>
            <p:cNvSpPr>
              <a:spLocks noEditPoints="1"/>
            </p:cNvSpPr>
            <p:nvPr userDrawn="1"/>
          </p:nvSpPr>
          <p:spPr bwMode="auto">
            <a:xfrm>
              <a:off x="720" y="283"/>
              <a:ext cx="803" cy="48"/>
            </a:xfrm>
            <a:custGeom>
              <a:avLst/>
              <a:gdLst>
                <a:gd name="T0" fmla="*/ 4 w 11247"/>
                <a:gd name="T1" fmla="*/ 0 h 682"/>
                <a:gd name="T2" fmla="*/ 4 w 11247"/>
                <a:gd name="T3" fmla="*/ 0 h 682"/>
                <a:gd name="T4" fmla="*/ 4 w 11247"/>
                <a:gd name="T5" fmla="*/ 0 h 682"/>
                <a:gd name="T6" fmla="*/ 4 w 11247"/>
                <a:gd name="T7" fmla="*/ 0 h 682"/>
                <a:gd name="T8" fmla="*/ 4 w 11247"/>
                <a:gd name="T9" fmla="*/ 0 h 682"/>
                <a:gd name="T10" fmla="*/ 4 w 11247"/>
                <a:gd name="T11" fmla="*/ 0 h 682"/>
                <a:gd name="T12" fmla="*/ 4 w 11247"/>
                <a:gd name="T13" fmla="*/ 0 h 682"/>
                <a:gd name="T14" fmla="*/ 4 w 11247"/>
                <a:gd name="T15" fmla="*/ 0 h 682"/>
                <a:gd name="T16" fmla="*/ 4 w 11247"/>
                <a:gd name="T17" fmla="*/ 0 h 682"/>
                <a:gd name="T18" fmla="*/ 3 w 11247"/>
                <a:gd name="T19" fmla="*/ 0 h 682"/>
                <a:gd name="T20" fmla="*/ 3 w 11247"/>
                <a:gd name="T21" fmla="*/ 0 h 682"/>
                <a:gd name="T22" fmla="*/ 3 w 11247"/>
                <a:gd name="T23" fmla="*/ 0 h 682"/>
                <a:gd name="T24" fmla="*/ 3 w 11247"/>
                <a:gd name="T25" fmla="*/ 0 h 682"/>
                <a:gd name="T26" fmla="*/ 3 w 11247"/>
                <a:gd name="T27" fmla="*/ 0 h 682"/>
                <a:gd name="T28" fmla="*/ 3 w 11247"/>
                <a:gd name="T29" fmla="*/ 0 h 682"/>
                <a:gd name="T30" fmla="*/ 3 w 11247"/>
                <a:gd name="T31" fmla="*/ 0 h 682"/>
                <a:gd name="T32" fmla="*/ 3 w 11247"/>
                <a:gd name="T33" fmla="*/ 0 h 682"/>
                <a:gd name="T34" fmla="*/ 3 w 11247"/>
                <a:gd name="T35" fmla="*/ 0 h 682"/>
                <a:gd name="T36" fmla="*/ 3 w 11247"/>
                <a:gd name="T37" fmla="*/ 0 h 682"/>
                <a:gd name="T38" fmla="*/ 3 w 11247"/>
                <a:gd name="T39" fmla="*/ 0 h 682"/>
                <a:gd name="T40" fmla="*/ 3 w 11247"/>
                <a:gd name="T41" fmla="*/ 0 h 682"/>
                <a:gd name="T42" fmla="*/ 3 w 11247"/>
                <a:gd name="T43" fmla="*/ 0 h 682"/>
                <a:gd name="T44" fmla="*/ 3 w 11247"/>
                <a:gd name="T45" fmla="*/ 0 h 682"/>
                <a:gd name="T46" fmla="*/ 3 w 11247"/>
                <a:gd name="T47" fmla="*/ 0 h 682"/>
                <a:gd name="T48" fmla="*/ 3 w 11247"/>
                <a:gd name="T49" fmla="*/ 0 h 682"/>
                <a:gd name="T50" fmla="*/ 3 w 11247"/>
                <a:gd name="T51" fmla="*/ 0 h 682"/>
                <a:gd name="T52" fmla="*/ 3 w 11247"/>
                <a:gd name="T53" fmla="*/ 0 h 682"/>
                <a:gd name="T54" fmla="*/ 3 w 11247"/>
                <a:gd name="T55" fmla="*/ 0 h 682"/>
                <a:gd name="T56" fmla="*/ 2 w 11247"/>
                <a:gd name="T57" fmla="*/ 0 h 682"/>
                <a:gd name="T58" fmla="*/ 3 w 11247"/>
                <a:gd name="T59" fmla="*/ 0 h 682"/>
                <a:gd name="T60" fmla="*/ 3 w 11247"/>
                <a:gd name="T61" fmla="*/ 0 h 682"/>
                <a:gd name="T62" fmla="*/ 2 w 11247"/>
                <a:gd name="T63" fmla="*/ 0 h 682"/>
                <a:gd name="T64" fmla="*/ 2 w 11247"/>
                <a:gd name="T65" fmla="*/ 0 h 682"/>
                <a:gd name="T66" fmla="*/ 2 w 11247"/>
                <a:gd name="T67" fmla="*/ 0 h 682"/>
                <a:gd name="T68" fmla="*/ 2 w 11247"/>
                <a:gd name="T69" fmla="*/ 0 h 682"/>
                <a:gd name="T70" fmla="*/ 2 w 11247"/>
                <a:gd name="T71" fmla="*/ 0 h 682"/>
                <a:gd name="T72" fmla="*/ 2 w 11247"/>
                <a:gd name="T73" fmla="*/ 0 h 682"/>
                <a:gd name="T74" fmla="*/ 2 w 11247"/>
                <a:gd name="T75" fmla="*/ 0 h 682"/>
                <a:gd name="T76" fmla="*/ 1 w 11247"/>
                <a:gd name="T77" fmla="*/ 0 h 682"/>
                <a:gd name="T78" fmla="*/ 1 w 11247"/>
                <a:gd name="T79" fmla="*/ 0 h 682"/>
                <a:gd name="T80" fmla="*/ 1 w 11247"/>
                <a:gd name="T81" fmla="*/ 0 h 682"/>
                <a:gd name="T82" fmla="*/ 1 w 11247"/>
                <a:gd name="T83" fmla="*/ 0 h 682"/>
                <a:gd name="T84" fmla="*/ 1 w 11247"/>
                <a:gd name="T85" fmla="*/ 0 h 682"/>
                <a:gd name="T86" fmla="*/ 1 w 11247"/>
                <a:gd name="T87" fmla="*/ 0 h 682"/>
                <a:gd name="T88" fmla="*/ 1 w 11247"/>
                <a:gd name="T89" fmla="*/ 0 h 682"/>
                <a:gd name="T90" fmla="*/ 1 w 11247"/>
                <a:gd name="T91" fmla="*/ 0 h 682"/>
                <a:gd name="T92" fmla="*/ 1 w 11247"/>
                <a:gd name="T93" fmla="*/ 0 h 682"/>
                <a:gd name="T94" fmla="*/ 1 w 11247"/>
                <a:gd name="T95" fmla="*/ 0 h 682"/>
                <a:gd name="T96" fmla="*/ 1 w 11247"/>
                <a:gd name="T97" fmla="*/ 0 h 682"/>
                <a:gd name="T98" fmla="*/ 1 w 11247"/>
                <a:gd name="T99" fmla="*/ 0 h 682"/>
                <a:gd name="T100" fmla="*/ 1 w 11247"/>
                <a:gd name="T101" fmla="*/ 0 h 682"/>
                <a:gd name="T102" fmla="*/ 1 w 11247"/>
                <a:gd name="T103" fmla="*/ 0 h 682"/>
                <a:gd name="T104" fmla="*/ 1 w 11247"/>
                <a:gd name="T105" fmla="*/ 0 h 682"/>
                <a:gd name="T106" fmla="*/ 0 w 11247"/>
                <a:gd name="T107" fmla="*/ 0 h 682"/>
                <a:gd name="T108" fmla="*/ 0 w 11247"/>
                <a:gd name="T109" fmla="*/ 0 h 682"/>
                <a:gd name="T110" fmla="*/ 0 w 11247"/>
                <a:gd name="T111" fmla="*/ 0 h 682"/>
                <a:gd name="T112" fmla="*/ 0 w 11247"/>
                <a:gd name="T113" fmla="*/ 0 h 682"/>
                <a:gd name="T114" fmla="*/ 0 w 11247"/>
                <a:gd name="T115" fmla="*/ 0 h 682"/>
                <a:gd name="T116" fmla="*/ 0 w 11247"/>
                <a:gd name="T117" fmla="*/ 0 h 682"/>
                <a:gd name="T118" fmla="*/ 0 w 11247"/>
                <a:gd name="T119" fmla="*/ 0 h 6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47" h="682">
                  <a:moveTo>
                    <a:pt x="11247" y="665"/>
                  </a:moveTo>
                  <a:lnTo>
                    <a:pt x="11044" y="378"/>
                  </a:lnTo>
                  <a:lnTo>
                    <a:pt x="11236" y="104"/>
                  </a:lnTo>
                  <a:lnTo>
                    <a:pt x="11114" y="104"/>
                  </a:lnTo>
                  <a:lnTo>
                    <a:pt x="10938" y="366"/>
                  </a:lnTo>
                  <a:lnTo>
                    <a:pt x="10938" y="104"/>
                  </a:lnTo>
                  <a:lnTo>
                    <a:pt x="10831" y="104"/>
                  </a:lnTo>
                  <a:lnTo>
                    <a:pt x="10831" y="665"/>
                  </a:lnTo>
                  <a:lnTo>
                    <a:pt x="10938" y="665"/>
                  </a:lnTo>
                  <a:lnTo>
                    <a:pt x="10938" y="399"/>
                  </a:lnTo>
                  <a:lnTo>
                    <a:pt x="11125" y="665"/>
                  </a:lnTo>
                  <a:lnTo>
                    <a:pt x="11247" y="665"/>
                  </a:lnTo>
                  <a:close/>
                  <a:moveTo>
                    <a:pt x="10653" y="148"/>
                  </a:moveTo>
                  <a:lnTo>
                    <a:pt x="10634" y="135"/>
                  </a:lnTo>
                  <a:lnTo>
                    <a:pt x="10615" y="124"/>
                  </a:lnTo>
                  <a:lnTo>
                    <a:pt x="10595" y="115"/>
                  </a:lnTo>
                  <a:lnTo>
                    <a:pt x="10574" y="108"/>
                  </a:lnTo>
                  <a:lnTo>
                    <a:pt x="10552" y="102"/>
                  </a:lnTo>
                  <a:lnTo>
                    <a:pt x="10527" y="98"/>
                  </a:lnTo>
                  <a:lnTo>
                    <a:pt x="10503" y="95"/>
                  </a:lnTo>
                  <a:lnTo>
                    <a:pt x="10477" y="95"/>
                  </a:lnTo>
                  <a:lnTo>
                    <a:pt x="10460" y="95"/>
                  </a:lnTo>
                  <a:lnTo>
                    <a:pt x="10444" y="96"/>
                  </a:lnTo>
                  <a:lnTo>
                    <a:pt x="10428" y="97"/>
                  </a:lnTo>
                  <a:lnTo>
                    <a:pt x="10412" y="99"/>
                  </a:lnTo>
                  <a:lnTo>
                    <a:pt x="10399" y="101"/>
                  </a:lnTo>
                  <a:lnTo>
                    <a:pt x="10384" y="104"/>
                  </a:lnTo>
                  <a:lnTo>
                    <a:pt x="10370" y="109"/>
                  </a:lnTo>
                  <a:lnTo>
                    <a:pt x="10357" y="113"/>
                  </a:lnTo>
                  <a:lnTo>
                    <a:pt x="10345" y="118"/>
                  </a:lnTo>
                  <a:lnTo>
                    <a:pt x="10333" y="123"/>
                  </a:lnTo>
                  <a:lnTo>
                    <a:pt x="10320" y="130"/>
                  </a:lnTo>
                  <a:lnTo>
                    <a:pt x="10309" y="137"/>
                  </a:lnTo>
                  <a:lnTo>
                    <a:pt x="10298" y="145"/>
                  </a:lnTo>
                  <a:lnTo>
                    <a:pt x="10287" y="154"/>
                  </a:lnTo>
                  <a:lnTo>
                    <a:pt x="10276" y="163"/>
                  </a:lnTo>
                  <a:lnTo>
                    <a:pt x="10266" y="173"/>
                  </a:lnTo>
                  <a:lnTo>
                    <a:pt x="10255" y="184"/>
                  </a:lnTo>
                  <a:lnTo>
                    <a:pt x="10246" y="194"/>
                  </a:lnTo>
                  <a:lnTo>
                    <a:pt x="10237" y="206"/>
                  </a:lnTo>
                  <a:lnTo>
                    <a:pt x="10229" y="217"/>
                  </a:lnTo>
                  <a:lnTo>
                    <a:pt x="10221" y="229"/>
                  </a:lnTo>
                  <a:lnTo>
                    <a:pt x="10214" y="242"/>
                  </a:lnTo>
                  <a:lnTo>
                    <a:pt x="10208" y="254"/>
                  </a:lnTo>
                  <a:lnTo>
                    <a:pt x="10202" y="267"/>
                  </a:lnTo>
                  <a:lnTo>
                    <a:pt x="10197" y="281"/>
                  </a:lnTo>
                  <a:lnTo>
                    <a:pt x="10193" y="295"/>
                  </a:lnTo>
                  <a:lnTo>
                    <a:pt x="10189" y="309"/>
                  </a:lnTo>
                  <a:lnTo>
                    <a:pt x="10185" y="323"/>
                  </a:lnTo>
                  <a:lnTo>
                    <a:pt x="10183" y="338"/>
                  </a:lnTo>
                  <a:lnTo>
                    <a:pt x="10181" y="353"/>
                  </a:lnTo>
                  <a:lnTo>
                    <a:pt x="10180" y="368"/>
                  </a:lnTo>
                  <a:lnTo>
                    <a:pt x="10180" y="382"/>
                  </a:lnTo>
                  <a:lnTo>
                    <a:pt x="10180" y="399"/>
                  </a:lnTo>
                  <a:lnTo>
                    <a:pt x="10181" y="415"/>
                  </a:lnTo>
                  <a:lnTo>
                    <a:pt x="10183" y="431"/>
                  </a:lnTo>
                  <a:lnTo>
                    <a:pt x="10186" y="447"/>
                  </a:lnTo>
                  <a:lnTo>
                    <a:pt x="10190" y="463"/>
                  </a:lnTo>
                  <a:lnTo>
                    <a:pt x="10194" y="478"/>
                  </a:lnTo>
                  <a:lnTo>
                    <a:pt x="10199" y="493"/>
                  </a:lnTo>
                  <a:lnTo>
                    <a:pt x="10204" y="508"/>
                  </a:lnTo>
                  <a:lnTo>
                    <a:pt x="10211" y="522"/>
                  </a:lnTo>
                  <a:lnTo>
                    <a:pt x="10218" y="536"/>
                  </a:lnTo>
                  <a:lnTo>
                    <a:pt x="10226" y="549"/>
                  </a:lnTo>
                  <a:lnTo>
                    <a:pt x="10234" y="562"/>
                  </a:lnTo>
                  <a:lnTo>
                    <a:pt x="10243" y="575"/>
                  </a:lnTo>
                  <a:lnTo>
                    <a:pt x="10253" y="586"/>
                  </a:lnTo>
                  <a:lnTo>
                    <a:pt x="10264" y="597"/>
                  </a:lnTo>
                  <a:lnTo>
                    <a:pt x="10274" y="607"/>
                  </a:lnTo>
                  <a:lnTo>
                    <a:pt x="10284" y="616"/>
                  </a:lnTo>
                  <a:lnTo>
                    <a:pt x="10294" y="624"/>
                  </a:lnTo>
                  <a:lnTo>
                    <a:pt x="10305" y="632"/>
                  </a:lnTo>
                  <a:lnTo>
                    <a:pt x="10315" y="638"/>
                  </a:lnTo>
                  <a:lnTo>
                    <a:pt x="10327" y="644"/>
                  </a:lnTo>
                  <a:lnTo>
                    <a:pt x="10338" y="651"/>
                  </a:lnTo>
                  <a:lnTo>
                    <a:pt x="10350" y="655"/>
                  </a:lnTo>
                  <a:lnTo>
                    <a:pt x="10363" y="660"/>
                  </a:lnTo>
                  <a:lnTo>
                    <a:pt x="10375" y="664"/>
                  </a:lnTo>
                  <a:lnTo>
                    <a:pt x="10388" y="668"/>
                  </a:lnTo>
                  <a:lnTo>
                    <a:pt x="10402" y="671"/>
                  </a:lnTo>
                  <a:lnTo>
                    <a:pt x="10415" y="673"/>
                  </a:lnTo>
                  <a:lnTo>
                    <a:pt x="10430" y="675"/>
                  </a:lnTo>
                  <a:lnTo>
                    <a:pt x="10445" y="676"/>
                  </a:lnTo>
                  <a:lnTo>
                    <a:pt x="10461" y="677"/>
                  </a:lnTo>
                  <a:lnTo>
                    <a:pt x="10477" y="677"/>
                  </a:lnTo>
                  <a:lnTo>
                    <a:pt x="10501" y="676"/>
                  </a:lnTo>
                  <a:lnTo>
                    <a:pt x="10524" y="674"/>
                  </a:lnTo>
                  <a:lnTo>
                    <a:pt x="10546" y="672"/>
                  </a:lnTo>
                  <a:lnTo>
                    <a:pt x="10567" y="668"/>
                  </a:lnTo>
                  <a:lnTo>
                    <a:pt x="10584" y="663"/>
                  </a:lnTo>
                  <a:lnTo>
                    <a:pt x="10601" y="658"/>
                  </a:lnTo>
                  <a:lnTo>
                    <a:pt x="10619" y="651"/>
                  </a:lnTo>
                  <a:lnTo>
                    <a:pt x="10642" y="640"/>
                  </a:lnTo>
                  <a:lnTo>
                    <a:pt x="10623" y="550"/>
                  </a:lnTo>
                  <a:lnTo>
                    <a:pt x="10605" y="557"/>
                  </a:lnTo>
                  <a:lnTo>
                    <a:pt x="10589" y="563"/>
                  </a:lnTo>
                  <a:lnTo>
                    <a:pt x="10573" y="567"/>
                  </a:lnTo>
                  <a:lnTo>
                    <a:pt x="10558" y="570"/>
                  </a:lnTo>
                  <a:lnTo>
                    <a:pt x="10543" y="574"/>
                  </a:lnTo>
                  <a:lnTo>
                    <a:pt x="10528" y="576"/>
                  </a:lnTo>
                  <a:lnTo>
                    <a:pt x="10515" y="577"/>
                  </a:lnTo>
                  <a:lnTo>
                    <a:pt x="10500" y="577"/>
                  </a:lnTo>
                  <a:lnTo>
                    <a:pt x="10478" y="576"/>
                  </a:lnTo>
                  <a:lnTo>
                    <a:pt x="10456" y="573"/>
                  </a:lnTo>
                  <a:lnTo>
                    <a:pt x="10436" y="568"/>
                  </a:lnTo>
                  <a:lnTo>
                    <a:pt x="10417" y="562"/>
                  </a:lnTo>
                  <a:lnTo>
                    <a:pt x="10399" y="555"/>
                  </a:lnTo>
                  <a:lnTo>
                    <a:pt x="10382" y="545"/>
                  </a:lnTo>
                  <a:lnTo>
                    <a:pt x="10367" y="534"/>
                  </a:lnTo>
                  <a:lnTo>
                    <a:pt x="10353" y="522"/>
                  </a:lnTo>
                  <a:lnTo>
                    <a:pt x="10341" y="508"/>
                  </a:lnTo>
                  <a:lnTo>
                    <a:pt x="10330" y="493"/>
                  </a:lnTo>
                  <a:lnTo>
                    <a:pt x="10320" y="476"/>
                  </a:lnTo>
                  <a:lnTo>
                    <a:pt x="10312" y="459"/>
                  </a:lnTo>
                  <a:lnTo>
                    <a:pt x="10306" y="440"/>
                  </a:lnTo>
                  <a:lnTo>
                    <a:pt x="10301" y="420"/>
                  </a:lnTo>
                  <a:lnTo>
                    <a:pt x="10298" y="399"/>
                  </a:lnTo>
                  <a:lnTo>
                    <a:pt x="10298" y="377"/>
                  </a:lnTo>
                  <a:lnTo>
                    <a:pt x="10298" y="357"/>
                  </a:lnTo>
                  <a:lnTo>
                    <a:pt x="10301" y="339"/>
                  </a:lnTo>
                  <a:lnTo>
                    <a:pt x="10306" y="321"/>
                  </a:lnTo>
                  <a:lnTo>
                    <a:pt x="10312" y="303"/>
                  </a:lnTo>
                  <a:lnTo>
                    <a:pt x="10319" y="287"/>
                  </a:lnTo>
                  <a:lnTo>
                    <a:pt x="10328" y="272"/>
                  </a:lnTo>
                  <a:lnTo>
                    <a:pt x="10338" y="259"/>
                  </a:lnTo>
                  <a:lnTo>
                    <a:pt x="10350" y="246"/>
                  </a:lnTo>
                  <a:lnTo>
                    <a:pt x="10363" y="234"/>
                  </a:lnTo>
                  <a:lnTo>
                    <a:pt x="10376" y="224"/>
                  </a:lnTo>
                  <a:lnTo>
                    <a:pt x="10392" y="215"/>
                  </a:lnTo>
                  <a:lnTo>
                    <a:pt x="10408" y="208"/>
                  </a:lnTo>
                  <a:lnTo>
                    <a:pt x="10426" y="202"/>
                  </a:lnTo>
                  <a:lnTo>
                    <a:pt x="10444" y="197"/>
                  </a:lnTo>
                  <a:lnTo>
                    <a:pt x="10463" y="195"/>
                  </a:lnTo>
                  <a:lnTo>
                    <a:pt x="10483" y="194"/>
                  </a:lnTo>
                  <a:lnTo>
                    <a:pt x="10501" y="194"/>
                  </a:lnTo>
                  <a:lnTo>
                    <a:pt x="10519" y="196"/>
                  </a:lnTo>
                  <a:lnTo>
                    <a:pt x="10536" y="199"/>
                  </a:lnTo>
                  <a:lnTo>
                    <a:pt x="10553" y="204"/>
                  </a:lnTo>
                  <a:lnTo>
                    <a:pt x="10568" y="209"/>
                  </a:lnTo>
                  <a:lnTo>
                    <a:pt x="10583" y="216"/>
                  </a:lnTo>
                  <a:lnTo>
                    <a:pt x="10598" y="224"/>
                  </a:lnTo>
                  <a:lnTo>
                    <a:pt x="10612" y="233"/>
                  </a:lnTo>
                  <a:lnTo>
                    <a:pt x="10653" y="148"/>
                  </a:lnTo>
                  <a:close/>
                  <a:moveTo>
                    <a:pt x="10037" y="665"/>
                  </a:moveTo>
                  <a:lnTo>
                    <a:pt x="10037" y="575"/>
                  </a:lnTo>
                  <a:lnTo>
                    <a:pt x="9791" y="575"/>
                  </a:lnTo>
                  <a:lnTo>
                    <a:pt x="9791" y="426"/>
                  </a:lnTo>
                  <a:lnTo>
                    <a:pt x="9983" y="426"/>
                  </a:lnTo>
                  <a:lnTo>
                    <a:pt x="9983" y="335"/>
                  </a:lnTo>
                  <a:lnTo>
                    <a:pt x="9791" y="335"/>
                  </a:lnTo>
                  <a:lnTo>
                    <a:pt x="9791" y="195"/>
                  </a:lnTo>
                  <a:lnTo>
                    <a:pt x="10025" y="195"/>
                  </a:lnTo>
                  <a:lnTo>
                    <a:pt x="10025" y="104"/>
                  </a:lnTo>
                  <a:lnTo>
                    <a:pt x="9684" y="104"/>
                  </a:lnTo>
                  <a:lnTo>
                    <a:pt x="9684" y="665"/>
                  </a:lnTo>
                  <a:lnTo>
                    <a:pt x="10037" y="665"/>
                  </a:lnTo>
                  <a:close/>
                  <a:moveTo>
                    <a:pt x="9367" y="504"/>
                  </a:moveTo>
                  <a:lnTo>
                    <a:pt x="9365" y="515"/>
                  </a:lnTo>
                  <a:lnTo>
                    <a:pt x="9363" y="525"/>
                  </a:lnTo>
                  <a:lnTo>
                    <a:pt x="9360" y="534"/>
                  </a:lnTo>
                  <a:lnTo>
                    <a:pt x="9356" y="544"/>
                  </a:lnTo>
                  <a:lnTo>
                    <a:pt x="9351" y="551"/>
                  </a:lnTo>
                  <a:lnTo>
                    <a:pt x="9344" y="559"/>
                  </a:lnTo>
                  <a:lnTo>
                    <a:pt x="9336" y="565"/>
                  </a:lnTo>
                  <a:lnTo>
                    <a:pt x="9328" y="569"/>
                  </a:lnTo>
                  <a:lnTo>
                    <a:pt x="9316" y="575"/>
                  </a:lnTo>
                  <a:lnTo>
                    <a:pt x="9302" y="578"/>
                  </a:lnTo>
                  <a:lnTo>
                    <a:pt x="9285" y="580"/>
                  </a:lnTo>
                  <a:lnTo>
                    <a:pt x="9263" y="580"/>
                  </a:lnTo>
                  <a:lnTo>
                    <a:pt x="9193" y="580"/>
                  </a:lnTo>
                  <a:lnTo>
                    <a:pt x="9193" y="426"/>
                  </a:lnTo>
                  <a:lnTo>
                    <a:pt x="9263" y="426"/>
                  </a:lnTo>
                  <a:lnTo>
                    <a:pt x="9276" y="426"/>
                  </a:lnTo>
                  <a:lnTo>
                    <a:pt x="9286" y="427"/>
                  </a:lnTo>
                  <a:lnTo>
                    <a:pt x="9298" y="428"/>
                  </a:lnTo>
                  <a:lnTo>
                    <a:pt x="9307" y="431"/>
                  </a:lnTo>
                  <a:lnTo>
                    <a:pt x="9317" y="433"/>
                  </a:lnTo>
                  <a:lnTo>
                    <a:pt x="9325" y="437"/>
                  </a:lnTo>
                  <a:lnTo>
                    <a:pt x="9333" y="441"/>
                  </a:lnTo>
                  <a:lnTo>
                    <a:pt x="9339" y="446"/>
                  </a:lnTo>
                  <a:lnTo>
                    <a:pt x="9345" y="451"/>
                  </a:lnTo>
                  <a:lnTo>
                    <a:pt x="9351" y="457"/>
                  </a:lnTo>
                  <a:lnTo>
                    <a:pt x="9356" y="464"/>
                  </a:lnTo>
                  <a:lnTo>
                    <a:pt x="9359" y="470"/>
                  </a:lnTo>
                  <a:lnTo>
                    <a:pt x="9362" y="478"/>
                  </a:lnTo>
                  <a:lnTo>
                    <a:pt x="9364" y="486"/>
                  </a:lnTo>
                  <a:lnTo>
                    <a:pt x="9365" y="495"/>
                  </a:lnTo>
                  <a:lnTo>
                    <a:pt x="9367" y="504"/>
                  </a:lnTo>
                  <a:close/>
                  <a:moveTo>
                    <a:pt x="9350" y="261"/>
                  </a:moveTo>
                  <a:lnTo>
                    <a:pt x="9350" y="270"/>
                  </a:lnTo>
                  <a:lnTo>
                    <a:pt x="9349" y="278"/>
                  </a:lnTo>
                  <a:lnTo>
                    <a:pt x="9346" y="286"/>
                  </a:lnTo>
                  <a:lnTo>
                    <a:pt x="9344" y="292"/>
                  </a:lnTo>
                  <a:lnTo>
                    <a:pt x="9340" y="299"/>
                  </a:lnTo>
                  <a:lnTo>
                    <a:pt x="9337" y="305"/>
                  </a:lnTo>
                  <a:lnTo>
                    <a:pt x="9332" y="310"/>
                  </a:lnTo>
                  <a:lnTo>
                    <a:pt x="9326" y="316"/>
                  </a:lnTo>
                  <a:lnTo>
                    <a:pt x="9320" y="320"/>
                  </a:lnTo>
                  <a:lnTo>
                    <a:pt x="9313" y="324"/>
                  </a:lnTo>
                  <a:lnTo>
                    <a:pt x="9305" y="327"/>
                  </a:lnTo>
                  <a:lnTo>
                    <a:pt x="9297" y="329"/>
                  </a:lnTo>
                  <a:lnTo>
                    <a:pt x="9288" y="332"/>
                  </a:lnTo>
                  <a:lnTo>
                    <a:pt x="9279" y="333"/>
                  </a:lnTo>
                  <a:lnTo>
                    <a:pt x="9268" y="334"/>
                  </a:lnTo>
                  <a:lnTo>
                    <a:pt x="9258" y="335"/>
                  </a:lnTo>
                  <a:lnTo>
                    <a:pt x="9193" y="335"/>
                  </a:lnTo>
                  <a:lnTo>
                    <a:pt x="9193" y="190"/>
                  </a:lnTo>
                  <a:lnTo>
                    <a:pt x="9263" y="190"/>
                  </a:lnTo>
                  <a:lnTo>
                    <a:pt x="9274" y="190"/>
                  </a:lnTo>
                  <a:lnTo>
                    <a:pt x="9283" y="191"/>
                  </a:lnTo>
                  <a:lnTo>
                    <a:pt x="9292" y="192"/>
                  </a:lnTo>
                  <a:lnTo>
                    <a:pt x="9300" y="194"/>
                  </a:lnTo>
                  <a:lnTo>
                    <a:pt x="9307" y="197"/>
                  </a:lnTo>
                  <a:lnTo>
                    <a:pt x="9315" y="201"/>
                  </a:lnTo>
                  <a:lnTo>
                    <a:pt x="9321" y="205"/>
                  </a:lnTo>
                  <a:lnTo>
                    <a:pt x="9328" y="209"/>
                  </a:lnTo>
                  <a:lnTo>
                    <a:pt x="9333" y="213"/>
                  </a:lnTo>
                  <a:lnTo>
                    <a:pt x="9337" y="219"/>
                  </a:lnTo>
                  <a:lnTo>
                    <a:pt x="9341" y="225"/>
                  </a:lnTo>
                  <a:lnTo>
                    <a:pt x="9344" y="231"/>
                  </a:lnTo>
                  <a:lnTo>
                    <a:pt x="9346" y="238"/>
                  </a:lnTo>
                  <a:lnTo>
                    <a:pt x="9349" y="245"/>
                  </a:lnTo>
                  <a:lnTo>
                    <a:pt x="9350" y="253"/>
                  </a:lnTo>
                  <a:lnTo>
                    <a:pt x="9350" y="261"/>
                  </a:lnTo>
                  <a:close/>
                  <a:moveTo>
                    <a:pt x="9484" y="517"/>
                  </a:moveTo>
                  <a:lnTo>
                    <a:pt x="9483" y="501"/>
                  </a:lnTo>
                  <a:lnTo>
                    <a:pt x="9481" y="485"/>
                  </a:lnTo>
                  <a:lnTo>
                    <a:pt x="9477" y="471"/>
                  </a:lnTo>
                  <a:lnTo>
                    <a:pt x="9473" y="457"/>
                  </a:lnTo>
                  <a:lnTo>
                    <a:pt x="9468" y="445"/>
                  </a:lnTo>
                  <a:lnTo>
                    <a:pt x="9462" y="432"/>
                  </a:lnTo>
                  <a:lnTo>
                    <a:pt x="9454" y="421"/>
                  </a:lnTo>
                  <a:lnTo>
                    <a:pt x="9446" y="412"/>
                  </a:lnTo>
                  <a:lnTo>
                    <a:pt x="9436" y="403"/>
                  </a:lnTo>
                  <a:lnTo>
                    <a:pt x="9426" y="395"/>
                  </a:lnTo>
                  <a:lnTo>
                    <a:pt x="9415" y="389"/>
                  </a:lnTo>
                  <a:lnTo>
                    <a:pt x="9402" y="382"/>
                  </a:lnTo>
                  <a:lnTo>
                    <a:pt x="9389" y="378"/>
                  </a:lnTo>
                  <a:lnTo>
                    <a:pt x="9375" y="375"/>
                  </a:lnTo>
                  <a:lnTo>
                    <a:pt x="9360" y="373"/>
                  </a:lnTo>
                  <a:lnTo>
                    <a:pt x="9344" y="372"/>
                  </a:lnTo>
                  <a:lnTo>
                    <a:pt x="9360" y="371"/>
                  </a:lnTo>
                  <a:lnTo>
                    <a:pt x="9374" y="369"/>
                  </a:lnTo>
                  <a:lnTo>
                    <a:pt x="9387" y="365"/>
                  </a:lnTo>
                  <a:lnTo>
                    <a:pt x="9398" y="361"/>
                  </a:lnTo>
                  <a:lnTo>
                    <a:pt x="9409" y="356"/>
                  </a:lnTo>
                  <a:lnTo>
                    <a:pt x="9418" y="348"/>
                  </a:lnTo>
                  <a:lnTo>
                    <a:pt x="9428" y="341"/>
                  </a:lnTo>
                  <a:lnTo>
                    <a:pt x="9436" y="331"/>
                  </a:lnTo>
                  <a:lnTo>
                    <a:pt x="9444" y="322"/>
                  </a:lnTo>
                  <a:lnTo>
                    <a:pt x="9450" y="312"/>
                  </a:lnTo>
                  <a:lnTo>
                    <a:pt x="9456" y="301"/>
                  </a:lnTo>
                  <a:lnTo>
                    <a:pt x="9460" y="289"/>
                  </a:lnTo>
                  <a:lnTo>
                    <a:pt x="9464" y="278"/>
                  </a:lnTo>
                  <a:lnTo>
                    <a:pt x="9467" y="266"/>
                  </a:lnTo>
                  <a:lnTo>
                    <a:pt x="9468" y="254"/>
                  </a:lnTo>
                  <a:lnTo>
                    <a:pt x="9469" y="243"/>
                  </a:lnTo>
                  <a:lnTo>
                    <a:pt x="9468" y="229"/>
                  </a:lnTo>
                  <a:lnTo>
                    <a:pt x="9466" y="214"/>
                  </a:lnTo>
                  <a:lnTo>
                    <a:pt x="9462" y="201"/>
                  </a:lnTo>
                  <a:lnTo>
                    <a:pt x="9457" y="188"/>
                  </a:lnTo>
                  <a:lnTo>
                    <a:pt x="9451" y="175"/>
                  </a:lnTo>
                  <a:lnTo>
                    <a:pt x="9444" y="163"/>
                  </a:lnTo>
                  <a:lnTo>
                    <a:pt x="9434" y="152"/>
                  </a:lnTo>
                  <a:lnTo>
                    <a:pt x="9425" y="142"/>
                  </a:lnTo>
                  <a:lnTo>
                    <a:pt x="9413" y="133"/>
                  </a:lnTo>
                  <a:lnTo>
                    <a:pt x="9400" y="124"/>
                  </a:lnTo>
                  <a:lnTo>
                    <a:pt x="9387" y="118"/>
                  </a:lnTo>
                  <a:lnTo>
                    <a:pt x="9371" y="113"/>
                  </a:lnTo>
                  <a:lnTo>
                    <a:pt x="9353" y="110"/>
                  </a:lnTo>
                  <a:lnTo>
                    <a:pt x="9333" y="107"/>
                  </a:lnTo>
                  <a:lnTo>
                    <a:pt x="9311" y="105"/>
                  </a:lnTo>
                  <a:lnTo>
                    <a:pt x="9284" y="104"/>
                  </a:lnTo>
                  <a:lnTo>
                    <a:pt x="9082" y="104"/>
                  </a:lnTo>
                  <a:lnTo>
                    <a:pt x="9082" y="665"/>
                  </a:lnTo>
                  <a:lnTo>
                    <a:pt x="9311" y="665"/>
                  </a:lnTo>
                  <a:lnTo>
                    <a:pt x="9331" y="665"/>
                  </a:lnTo>
                  <a:lnTo>
                    <a:pt x="9350" y="663"/>
                  </a:lnTo>
                  <a:lnTo>
                    <a:pt x="9368" y="660"/>
                  </a:lnTo>
                  <a:lnTo>
                    <a:pt x="9384" y="656"/>
                  </a:lnTo>
                  <a:lnTo>
                    <a:pt x="9400" y="651"/>
                  </a:lnTo>
                  <a:lnTo>
                    <a:pt x="9414" y="644"/>
                  </a:lnTo>
                  <a:lnTo>
                    <a:pt x="9427" y="636"/>
                  </a:lnTo>
                  <a:lnTo>
                    <a:pt x="9438" y="627"/>
                  </a:lnTo>
                  <a:lnTo>
                    <a:pt x="9449" y="617"/>
                  </a:lnTo>
                  <a:lnTo>
                    <a:pt x="9458" y="606"/>
                  </a:lnTo>
                  <a:lnTo>
                    <a:pt x="9466" y="594"/>
                  </a:lnTo>
                  <a:lnTo>
                    <a:pt x="9472" y="581"/>
                  </a:lnTo>
                  <a:lnTo>
                    <a:pt x="9477" y="566"/>
                  </a:lnTo>
                  <a:lnTo>
                    <a:pt x="9481" y="550"/>
                  </a:lnTo>
                  <a:lnTo>
                    <a:pt x="9483" y="533"/>
                  </a:lnTo>
                  <a:lnTo>
                    <a:pt x="9484" y="517"/>
                  </a:lnTo>
                  <a:close/>
                  <a:moveTo>
                    <a:pt x="8857" y="447"/>
                  </a:moveTo>
                  <a:lnTo>
                    <a:pt x="8857" y="104"/>
                  </a:lnTo>
                  <a:lnTo>
                    <a:pt x="8749" y="104"/>
                  </a:lnTo>
                  <a:lnTo>
                    <a:pt x="8749" y="452"/>
                  </a:lnTo>
                  <a:lnTo>
                    <a:pt x="8749" y="467"/>
                  </a:lnTo>
                  <a:lnTo>
                    <a:pt x="8747" y="481"/>
                  </a:lnTo>
                  <a:lnTo>
                    <a:pt x="8745" y="494"/>
                  </a:lnTo>
                  <a:lnTo>
                    <a:pt x="8742" y="506"/>
                  </a:lnTo>
                  <a:lnTo>
                    <a:pt x="8737" y="518"/>
                  </a:lnTo>
                  <a:lnTo>
                    <a:pt x="8731" y="527"/>
                  </a:lnTo>
                  <a:lnTo>
                    <a:pt x="8725" y="537"/>
                  </a:lnTo>
                  <a:lnTo>
                    <a:pt x="8718" y="545"/>
                  </a:lnTo>
                  <a:lnTo>
                    <a:pt x="8709" y="552"/>
                  </a:lnTo>
                  <a:lnTo>
                    <a:pt x="8700" y="559"/>
                  </a:lnTo>
                  <a:lnTo>
                    <a:pt x="8690" y="565"/>
                  </a:lnTo>
                  <a:lnTo>
                    <a:pt x="8679" y="569"/>
                  </a:lnTo>
                  <a:lnTo>
                    <a:pt x="8667" y="573"/>
                  </a:lnTo>
                  <a:lnTo>
                    <a:pt x="8653" y="576"/>
                  </a:lnTo>
                  <a:lnTo>
                    <a:pt x="8639" y="577"/>
                  </a:lnTo>
                  <a:lnTo>
                    <a:pt x="8625" y="578"/>
                  </a:lnTo>
                  <a:lnTo>
                    <a:pt x="8609" y="577"/>
                  </a:lnTo>
                  <a:lnTo>
                    <a:pt x="8593" y="576"/>
                  </a:lnTo>
                  <a:lnTo>
                    <a:pt x="8579" y="574"/>
                  </a:lnTo>
                  <a:lnTo>
                    <a:pt x="8567" y="569"/>
                  </a:lnTo>
                  <a:lnTo>
                    <a:pt x="8555" y="565"/>
                  </a:lnTo>
                  <a:lnTo>
                    <a:pt x="8543" y="560"/>
                  </a:lnTo>
                  <a:lnTo>
                    <a:pt x="8534" y="553"/>
                  </a:lnTo>
                  <a:lnTo>
                    <a:pt x="8526" y="546"/>
                  </a:lnTo>
                  <a:lnTo>
                    <a:pt x="8517" y="538"/>
                  </a:lnTo>
                  <a:lnTo>
                    <a:pt x="8511" y="528"/>
                  </a:lnTo>
                  <a:lnTo>
                    <a:pt x="8505" y="519"/>
                  </a:lnTo>
                  <a:lnTo>
                    <a:pt x="8500" y="507"/>
                  </a:lnTo>
                  <a:lnTo>
                    <a:pt x="8497" y="495"/>
                  </a:lnTo>
                  <a:lnTo>
                    <a:pt x="8495" y="482"/>
                  </a:lnTo>
                  <a:lnTo>
                    <a:pt x="8493" y="468"/>
                  </a:lnTo>
                  <a:lnTo>
                    <a:pt x="8493" y="452"/>
                  </a:lnTo>
                  <a:lnTo>
                    <a:pt x="8493" y="104"/>
                  </a:lnTo>
                  <a:lnTo>
                    <a:pt x="8386" y="104"/>
                  </a:lnTo>
                  <a:lnTo>
                    <a:pt x="8386" y="447"/>
                  </a:lnTo>
                  <a:lnTo>
                    <a:pt x="8386" y="465"/>
                  </a:lnTo>
                  <a:lnTo>
                    <a:pt x="8387" y="483"/>
                  </a:lnTo>
                  <a:lnTo>
                    <a:pt x="8388" y="499"/>
                  </a:lnTo>
                  <a:lnTo>
                    <a:pt x="8390" y="514"/>
                  </a:lnTo>
                  <a:lnTo>
                    <a:pt x="8393" y="528"/>
                  </a:lnTo>
                  <a:lnTo>
                    <a:pt x="8396" y="541"/>
                  </a:lnTo>
                  <a:lnTo>
                    <a:pt x="8399" y="553"/>
                  </a:lnTo>
                  <a:lnTo>
                    <a:pt x="8403" y="565"/>
                  </a:lnTo>
                  <a:lnTo>
                    <a:pt x="8407" y="576"/>
                  </a:lnTo>
                  <a:lnTo>
                    <a:pt x="8414" y="585"/>
                  </a:lnTo>
                  <a:lnTo>
                    <a:pt x="8419" y="595"/>
                  </a:lnTo>
                  <a:lnTo>
                    <a:pt x="8426" y="604"/>
                  </a:lnTo>
                  <a:lnTo>
                    <a:pt x="8434" y="613"/>
                  </a:lnTo>
                  <a:lnTo>
                    <a:pt x="8443" y="621"/>
                  </a:lnTo>
                  <a:lnTo>
                    <a:pt x="8453" y="629"/>
                  </a:lnTo>
                  <a:lnTo>
                    <a:pt x="8462" y="636"/>
                  </a:lnTo>
                  <a:lnTo>
                    <a:pt x="8479" y="646"/>
                  </a:lnTo>
                  <a:lnTo>
                    <a:pt x="8496" y="655"/>
                  </a:lnTo>
                  <a:lnTo>
                    <a:pt x="8513" y="661"/>
                  </a:lnTo>
                  <a:lnTo>
                    <a:pt x="8532" y="668"/>
                  </a:lnTo>
                  <a:lnTo>
                    <a:pt x="8552" y="672"/>
                  </a:lnTo>
                  <a:lnTo>
                    <a:pt x="8573" y="675"/>
                  </a:lnTo>
                  <a:lnTo>
                    <a:pt x="8596" y="676"/>
                  </a:lnTo>
                  <a:lnTo>
                    <a:pt x="8622" y="677"/>
                  </a:lnTo>
                  <a:lnTo>
                    <a:pt x="8647" y="676"/>
                  </a:lnTo>
                  <a:lnTo>
                    <a:pt x="8670" y="675"/>
                  </a:lnTo>
                  <a:lnTo>
                    <a:pt x="8691" y="672"/>
                  </a:lnTo>
                  <a:lnTo>
                    <a:pt x="8711" y="667"/>
                  </a:lnTo>
                  <a:lnTo>
                    <a:pt x="8730" y="661"/>
                  </a:lnTo>
                  <a:lnTo>
                    <a:pt x="8747" y="654"/>
                  </a:lnTo>
                  <a:lnTo>
                    <a:pt x="8764" y="645"/>
                  </a:lnTo>
                  <a:lnTo>
                    <a:pt x="8780" y="636"/>
                  </a:lnTo>
                  <a:lnTo>
                    <a:pt x="8790" y="629"/>
                  </a:lnTo>
                  <a:lnTo>
                    <a:pt x="8800" y="620"/>
                  </a:lnTo>
                  <a:lnTo>
                    <a:pt x="8808" y="613"/>
                  </a:lnTo>
                  <a:lnTo>
                    <a:pt x="8816" y="604"/>
                  </a:lnTo>
                  <a:lnTo>
                    <a:pt x="8823" y="595"/>
                  </a:lnTo>
                  <a:lnTo>
                    <a:pt x="8829" y="585"/>
                  </a:lnTo>
                  <a:lnTo>
                    <a:pt x="8835" y="576"/>
                  </a:lnTo>
                  <a:lnTo>
                    <a:pt x="8840" y="565"/>
                  </a:lnTo>
                  <a:lnTo>
                    <a:pt x="8844" y="553"/>
                  </a:lnTo>
                  <a:lnTo>
                    <a:pt x="8847" y="541"/>
                  </a:lnTo>
                  <a:lnTo>
                    <a:pt x="8851" y="528"/>
                  </a:lnTo>
                  <a:lnTo>
                    <a:pt x="8853" y="513"/>
                  </a:lnTo>
                  <a:lnTo>
                    <a:pt x="8855" y="499"/>
                  </a:lnTo>
                  <a:lnTo>
                    <a:pt x="8856" y="483"/>
                  </a:lnTo>
                  <a:lnTo>
                    <a:pt x="8857" y="465"/>
                  </a:lnTo>
                  <a:lnTo>
                    <a:pt x="8857" y="447"/>
                  </a:lnTo>
                  <a:close/>
                  <a:moveTo>
                    <a:pt x="8577" y="47"/>
                  </a:moveTo>
                  <a:lnTo>
                    <a:pt x="8576" y="38"/>
                  </a:lnTo>
                  <a:lnTo>
                    <a:pt x="8574" y="29"/>
                  </a:lnTo>
                  <a:lnTo>
                    <a:pt x="8570" y="21"/>
                  </a:lnTo>
                  <a:lnTo>
                    <a:pt x="8563" y="15"/>
                  </a:lnTo>
                  <a:lnTo>
                    <a:pt x="8557" y="8"/>
                  </a:lnTo>
                  <a:lnTo>
                    <a:pt x="8549" y="4"/>
                  </a:lnTo>
                  <a:lnTo>
                    <a:pt x="8540" y="1"/>
                  </a:lnTo>
                  <a:lnTo>
                    <a:pt x="8531" y="0"/>
                  </a:lnTo>
                  <a:lnTo>
                    <a:pt x="8521" y="1"/>
                  </a:lnTo>
                  <a:lnTo>
                    <a:pt x="8513" y="4"/>
                  </a:lnTo>
                  <a:lnTo>
                    <a:pt x="8504" y="8"/>
                  </a:lnTo>
                  <a:lnTo>
                    <a:pt x="8498" y="15"/>
                  </a:lnTo>
                  <a:lnTo>
                    <a:pt x="8493" y="21"/>
                  </a:lnTo>
                  <a:lnTo>
                    <a:pt x="8489" y="29"/>
                  </a:lnTo>
                  <a:lnTo>
                    <a:pt x="8485" y="38"/>
                  </a:lnTo>
                  <a:lnTo>
                    <a:pt x="8484" y="47"/>
                  </a:lnTo>
                  <a:lnTo>
                    <a:pt x="8485" y="56"/>
                  </a:lnTo>
                  <a:lnTo>
                    <a:pt x="8489" y="65"/>
                  </a:lnTo>
                  <a:lnTo>
                    <a:pt x="8493" y="73"/>
                  </a:lnTo>
                  <a:lnTo>
                    <a:pt x="8498" y="79"/>
                  </a:lnTo>
                  <a:lnTo>
                    <a:pt x="8504" y="85"/>
                  </a:lnTo>
                  <a:lnTo>
                    <a:pt x="8513" y="90"/>
                  </a:lnTo>
                  <a:lnTo>
                    <a:pt x="8521" y="92"/>
                  </a:lnTo>
                  <a:lnTo>
                    <a:pt x="8531" y="93"/>
                  </a:lnTo>
                  <a:lnTo>
                    <a:pt x="8540" y="92"/>
                  </a:lnTo>
                  <a:lnTo>
                    <a:pt x="8549" y="90"/>
                  </a:lnTo>
                  <a:lnTo>
                    <a:pt x="8557" y="85"/>
                  </a:lnTo>
                  <a:lnTo>
                    <a:pt x="8563" y="79"/>
                  </a:lnTo>
                  <a:lnTo>
                    <a:pt x="8570" y="73"/>
                  </a:lnTo>
                  <a:lnTo>
                    <a:pt x="8574" y="65"/>
                  </a:lnTo>
                  <a:lnTo>
                    <a:pt x="8576" y="56"/>
                  </a:lnTo>
                  <a:lnTo>
                    <a:pt x="8577" y="47"/>
                  </a:lnTo>
                  <a:close/>
                  <a:moveTo>
                    <a:pt x="8750" y="47"/>
                  </a:moveTo>
                  <a:lnTo>
                    <a:pt x="8749" y="38"/>
                  </a:lnTo>
                  <a:lnTo>
                    <a:pt x="8747" y="29"/>
                  </a:lnTo>
                  <a:lnTo>
                    <a:pt x="8743" y="22"/>
                  </a:lnTo>
                  <a:lnTo>
                    <a:pt x="8737" y="15"/>
                  </a:lnTo>
                  <a:lnTo>
                    <a:pt x="8730" y="9"/>
                  </a:lnTo>
                  <a:lnTo>
                    <a:pt x="8722" y="5"/>
                  </a:lnTo>
                  <a:lnTo>
                    <a:pt x="8713" y="2"/>
                  </a:lnTo>
                  <a:lnTo>
                    <a:pt x="8704" y="1"/>
                  </a:lnTo>
                  <a:lnTo>
                    <a:pt x="8694" y="2"/>
                  </a:lnTo>
                  <a:lnTo>
                    <a:pt x="8686" y="5"/>
                  </a:lnTo>
                  <a:lnTo>
                    <a:pt x="8679" y="9"/>
                  </a:lnTo>
                  <a:lnTo>
                    <a:pt x="8671" y="15"/>
                  </a:lnTo>
                  <a:lnTo>
                    <a:pt x="8666" y="22"/>
                  </a:lnTo>
                  <a:lnTo>
                    <a:pt x="8662" y="29"/>
                  </a:lnTo>
                  <a:lnTo>
                    <a:pt x="8658" y="38"/>
                  </a:lnTo>
                  <a:lnTo>
                    <a:pt x="8657" y="47"/>
                  </a:lnTo>
                  <a:lnTo>
                    <a:pt x="8658" y="57"/>
                  </a:lnTo>
                  <a:lnTo>
                    <a:pt x="8662" y="65"/>
                  </a:lnTo>
                  <a:lnTo>
                    <a:pt x="8666" y="74"/>
                  </a:lnTo>
                  <a:lnTo>
                    <a:pt x="8671" y="80"/>
                  </a:lnTo>
                  <a:lnTo>
                    <a:pt x="8679" y="86"/>
                  </a:lnTo>
                  <a:lnTo>
                    <a:pt x="8686" y="91"/>
                  </a:lnTo>
                  <a:lnTo>
                    <a:pt x="8694" y="93"/>
                  </a:lnTo>
                  <a:lnTo>
                    <a:pt x="8704" y="94"/>
                  </a:lnTo>
                  <a:lnTo>
                    <a:pt x="8713" y="93"/>
                  </a:lnTo>
                  <a:lnTo>
                    <a:pt x="8722" y="91"/>
                  </a:lnTo>
                  <a:lnTo>
                    <a:pt x="8730" y="86"/>
                  </a:lnTo>
                  <a:lnTo>
                    <a:pt x="8737" y="80"/>
                  </a:lnTo>
                  <a:lnTo>
                    <a:pt x="8743" y="74"/>
                  </a:lnTo>
                  <a:lnTo>
                    <a:pt x="8747" y="65"/>
                  </a:lnTo>
                  <a:lnTo>
                    <a:pt x="8749" y="57"/>
                  </a:lnTo>
                  <a:lnTo>
                    <a:pt x="8750" y="47"/>
                  </a:lnTo>
                  <a:close/>
                  <a:moveTo>
                    <a:pt x="8234" y="665"/>
                  </a:moveTo>
                  <a:lnTo>
                    <a:pt x="8234" y="575"/>
                  </a:lnTo>
                  <a:lnTo>
                    <a:pt x="8004" y="575"/>
                  </a:lnTo>
                  <a:lnTo>
                    <a:pt x="8004" y="104"/>
                  </a:lnTo>
                  <a:lnTo>
                    <a:pt x="7898" y="104"/>
                  </a:lnTo>
                  <a:lnTo>
                    <a:pt x="7898" y="665"/>
                  </a:lnTo>
                  <a:lnTo>
                    <a:pt x="8234" y="665"/>
                  </a:lnTo>
                  <a:close/>
                  <a:moveTo>
                    <a:pt x="7344" y="447"/>
                  </a:moveTo>
                  <a:lnTo>
                    <a:pt x="7344" y="104"/>
                  </a:lnTo>
                  <a:lnTo>
                    <a:pt x="7236" y="104"/>
                  </a:lnTo>
                  <a:lnTo>
                    <a:pt x="7236" y="452"/>
                  </a:lnTo>
                  <a:lnTo>
                    <a:pt x="7236" y="467"/>
                  </a:lnTo>
                  <a:lnTo>
                    <a:pt x="7234" y="481"/>
                  </a:lnTo>
                  <a:lnTo>
                    <a:pt x="7232" y="494"/>
                  </a:lnTo>
                  <a:lnTo>
                    <a:pt x="7229" y="506"/>
                  </a:lnTo>
                  <a:lnTo>
                    <a:pt x="7223" y="518"/>
                  </a:lnTo>
                  <a:lnTo>
                    <a:pt x="7218" y="527"/>
                  </a:lnTo>
                  <a:lnTo>
                    <a:pt x="7212" y="537"/>
                  </a:lnTo>
                  <a:lnTo>
                    <a:pt x="7204" y="545"/>
                  </a:lnTo>
                  <a:lnTo>
                    <a:pt x="7196" y="552"/>
                  </a:lnTo>
                  <a:lnTo>
                    <a:pt x="7186" y="559"/>
                  </a:lnTo>
                  <a:lnTo>
                    <a:pt x="7177" y="565"/>
                  </a:lnTo>
                  <a:lnTo>
                    <a:pt x="7165" y="569"/>
                  </a:lnTo>
                  <a:lnTo>
                    <a:pt x="7154" y="573"/>
                  </a:lnTo>
                  <a:lnTo>
                    <a:pt x="7140" y="576"/>
                  </a:lnTo>
                  <a:lnTo>
                    <a:pt x="7126" y="577"/>
                  </a:lnTo>
                  <a:lnTo>
                    <a:pt x="7111" y="578"/>
                  </a:lnTo>
                  <a:lnTo>
                    <a:pt x="7096" y="577"/>
                  </a:lnTo>
                  <a:lnTo>
                    <a:pt x="7080" y="576"/>
                  </a:lnTo>
                  <a:lnTo>
                    <a:pt x="7066" y="574"/>
                  </a:lnTo>
                  <a:lnTo>
                    <a:pt x="7053" y="569"/>
                  </a:lnTo>
                  <a:lnTo>
                    <a:pt x="7041" y="565"/>
                  </a:lnTo>
                  <a:lnTo>
                    <a:pt x="7030" y="560"/>
                  </a:lnTo>
                  <a:lnTo>
                    <a:pt x="7021" y="553"/>
                  </a:lnTo>
                  <a:lnTo>
                    <a:pt x="7012" y="546"/>
                  </a:lnTo>
                  <a:lnTo>
                    <a:pt x="7004" y="538"/>
                  </a:lnTo>
                  <a:lnTo>
                    <a:pt x="6998" y="528"/>
                  </a:lnTo>
                  <a:lnTo>
                    <a:pt x="6992" y="519"/>
                  </a:lnTo>
                  <a:lnTo>
                    <a:pt x="6987" y="507"/>
                  </a:lnTo>
                  <a:lnTo>
                    <a:pt x="6984" y="495"/>
                  </a:lnTo>
                  <a:lnTo>
                    <a:pt x="6981" y="482"/>
                  </a:lnTo>
                  <a:lnTo>
                    <a:pt x="6980" y="468"/>
                  </a:lnTo>
                  <a:lnTo>
                    <a:pt x="6980" y="452"/>
                  </a:lnTo>
                  <a:lnTo>
                    <a:pt x="6980" y="104"/>
                  </a:lnTo>
                  <a:lnTo>
                    <a:pt x="6873" y="104"/>
                  </a:lnTo>
                  <a:lnTo>
                    <a:pt x="6873" y="447"/>
                  </a:lnTo>
                  <a:lnTo>
                    <a:pt x="6873" y="465"/>
                  </a:lnTo>
                  <a:lnTo>
                    <a:pt x="6874" y="483"/>
                  </a:lnTo>
                  <a:lnTo>
                    <a:pt x="6875" y="499"/>
                  </a:lnTo>
                  <a:lnTo>
                    <a:pt x="6877" y="514"/>
                  </a:lnTo>
                  <a:lnTo>
                    <a:pt x="6879" y="528"/>
                  </a:lnTo>
                  <a:lnTo>
                    <a:pt x="6881" y="541"/>
                  </a:lnTo>
                  <a:lnTo>
                    <a:pt x="6886" y="553"/>
                  </a:lnTo>
                  <a:lnTo>
                    <a:pt x="6890" y="565"/>
                  </a:lnTo>
                  <a:lnTo>
                    <a:pt x="6894" y="576"/>
                  </a:lnTo>
                  <a:lnTo>
                    <a:pt x="6899" y="585"/>
                  </a:lnTo>
                  <a:lnTo>
                    <a:pt x="6906" y="595"/>
                  </a:lnTo>
                  <a:lnTo>
                    <a:pt x="6913" y="604"/>
                  </a:lnTo>
                  <a:lnTo>
                    <a:pt x="6920" y="613"/>
                  </a:lnTo>
                  <a:lnTo>
                    <a:pt x="6930" y="621"/>
                  </a:lnTo>
                  <a:lnTo>
                    <a:pt x="6939" y="629"/>
                  </a:lnTo>
                  <a:lnTo>
                    <a:pt x="6949" y="636"/>
                  </a:lnTo>
                  <a:lnTo>
                    <a:pt x="6966" y="646"/>
                  </a:lnTo>
                  <a:lnTo>
                    <a:pt x="6982" y="655"/>
                  </a:lnTo>
                  <a:lnTo>
                    <a:pt x="7000" y="661"/>
                  </a:lnTo>
                  <a:lnTo>
                    <a:pt x="7019" y="668"/>
                  </a:lnTo>
                  <a:lnTo>
                    <a:pt x="7038" y="672"/>
                  </a:lnTo>
                  <a:lnTo>
                    <a:pt x="7060" y="675"/>
                  </a:lnTo>
                  <a:lnTo>
                    <a:pt x="7083" y="676"/>
                  </a:lnTo>
                  <a:lnTo>
                    <a:pt x="7108" y="677"/>
                  </a:lnTo>
                  <a:lnTo>
                    <a:pt x="7134" y="676"/>
                  </a:lnTo>
                  <a:lnTo>
                    <a:pt x="7157" y="675"/>
                  </a:lnTo>
                  <a:lnTo>
                    <a:pt x="7178" y="672"/>
                  </a:lnTo>
                  <a:lnTo>
                    <a:pt x="7198" y="667"/>
                  </a:lnTo>
                  <a:lnTo>
                    <a:pt x="7217" y="661"/>
                  </a:lnTo>
                  <a:lnTo>
                    <a:pt x="7234" y="654"/>
                  </a:lnTo>
                  <a:lnTo>
                    <a:pt x="7251" y="645"/>
                  </a:lnTo>
                  <a:lnTo>
                    <a:pt x="7266" y="636"/>
                  </a:lnTo>
                  <a:lnTo>
                    <a:pt x="7276" y="629"/>
                  </a:lnTo>
                  <a:lnTo>
                    <a:pt x="7287" y="620"/>
                  </a:lnTo>
                  <a:lnTo>
                    <a:pt x="7295" y="613"/>
                  </a:lnTo>
                  <a:lnTo>
                    <a:pt x="7302" y="604"/>
                  </a:lnTo>
                  <a:lnTo>
                    <a:pt x="7310" y="595"/>
                  </a:lnTo>
                  <a:lnTo>
                    <a:pt x="7316" y="585"/>
                  </a:lnTo>
                  <a:lnTo>
                    <a:pt x="7321" y="576"/>
                  </a:lnTo>
                  <a:lnTo>
                    <a:pt x="7327" y="565"/>
                  </a:lnTo>
                  <a:lnTo>
                    <a:pt x="7331" y="553"/>
                  </a:lnTo>
                  <a:lnTo>
                    <a:pt x="7334" y="541"/>
                  </a:lnTo>
                  <a:lnTo>
                    <a:pt x="7337" y="528"/>
                  </a:lnTo>
                  <a:lnTo>
                    <a:pt x="7339" y="513"/>
                  </a:lnTo>
                  <a:lnTo>
                    <a:pt x="7342" y="499"/>
                  </a:lnTo>
                  <a:lnTo>
                    <a:pt x="7343" y="483"/>
                  </a:lnTo>
                  <a:lnTo>
                    <a:pt x="7343" y="465"/>
                  </a:lnTo>
                  <a:lnTo>
                    <a:pt x="7344" y="447"/>
                  </a:lnTo>
                  <a:close/>
                  <a:moveTo>
                    <a:pt x="6695" y="665"/>
                  </a:moveTo>
                  <a:lnTo>
                    <a:pt x="6695" y="575"/>
                  </a:lnTo>
                  <a:lnTo>
                    <a:pt x="6395" y="575"/>
                  </a:lnTo>
                  <a:lnTo>
                    <a:pt x="6695" y="174"/>
                  </a:lnTo>
                  <a:lnTo>
                    <a:pt x="6695" y="104"/>
                  </a:lnTo>
                  <a:lnTo>
                    <a:pt x="6251" y="104"/>
                  </a:lnTo>
                  <a:lnTo>
                    <a:pt x="6251" y="195"/>
                  </a:lnTo>
                  <a:lnTo>
                    <a:pt x="6550" y="195"/>
                  </a:lnTo>
                  <a:lnTo>
                    <a:pt x="6246" y="596"/>
                  </a:lnTo>
                  <a:lnTo>
                    <a:pt x="6246" y="665"/>
                  </a:lnTo>
                  <a:lnTo>
                    <a:pt x="6695" y="665"/>
                  </a:lnTo>
                  <a:close/>
                  <a:moveTo>
                    <a:pt x="5791" y="195"/>
                  </a:moveTo>
                  <a:lnTo>
                    <a:pt x="5791" y="104"/>
                  </a:lnTo>
                  <a:lnTo>
                    <a:pt x="5348" y="104"/>
                  </a:lnTo>
                  <a:lnTo>
                    <a:pt x="5348" y="195"/>
                  </a:lnTo>
                  <a:lnTo>
                    <a:pt x="5517" y="195"/>
                  </a:lnTo>
                  <a:lnTo>
                    <a:pt x="5517" y="665"/>
                  </a:lnTo>
                  <a:lnTo>
                    <a:pt x="5624" y="665"/>
                  </a:lnTo>
                  <a:lnTo>
                    <a:pt x="5624" y="195"/>
                  </a:lnTo>
                  <a:lnTo>
                    <a:pt x="5791" y="195"/>
                  </a:lnTo>
                  <a:close/>
                  <a:moveTo>
                    <a:pt x="5115" y="436"/>
                  </a:moveTo>
                  <a:lnTo>
                    <a:pt x="4985" y="436"/>
                  </a:lnTo>
                  <a:lnTo>
                    <a:pt x="5050" y="233"/>
                  </a:lnTo>
                  <a:lnTo>
                    <a:pt x="5115" y="436"/>
                  </a:lnTo>
                  <a:close/>
                  <a:moveTo>
                    <a:pt x="5300" y="665"/>
                  </a:moveTo>
                  <a:lnTo>
                    <a:pt x="5097" y="104"/>
                  </a:lnTo>
                  <a:lnTo>
                    <a:pt x="5001" y="104"/>
                  </a:lnTo>
                  <a:lnTo>
                    <a:pt x="4798" y="665"/>
                  </a:lnTo>
                  <a:lnTo>
                    <a:pt x="4910" y="665"/>
                  </a:lnTo>
                  <a:lnTo>
                    <a:pt x="4957" y="527"/>
                  </a:lnTo>
                  <a:lnTo>
                    <a:pt x="5143" y="527"/>
                  </a:lnTo>
                  <a:lnTo>
                    <a:pt x="5188" y="665"/>
                  </a:lnTo>
                  <a:lnTo>
                    <a:pt x="5300" y="665"/>
                  </a:lnTo>
                  <a:close/>
                  <a:moveTo>
                    <a:pt x="5029" y="45"/>
                  </a:moveTo>
                  <a:lnTo>
                    <a:pt x="5028" y="36"/>
                  </a:lnTo>
                  <a:lnTo>
                    <a:pt x="5025" y="27"/>
                  </a:lnTo>
                  <a:lnTo>
                    <a:pt x="5021" y="20"/>
                  </a:lnTo>
                  <a:lnTo>
                    <a:pt x="5016" y="12"/>
                  </a:lnTo>
                  <a:lnTo>
                    <a:pt x="5009" y="7"/>
                  </a:lnTo>
                  <a:lnTo>
                    <a:pt x="5001" y="3"/>
                  </a:lnTo>
                  <a:lnTo>
                    <a:pt x="4993" y="1"/>
                  </a:lnTo>
                  <a:lnTo>
                    <a:pt x="4983" y="0"/>
                  </a:lnTo>
                  <a:lnTo>
                    <a:pt x="4974" y="1"/>
                  </a:lnTo>
                  <a:lnTo>
                    <a:pt x="4965" y="3"/>
                  </a:lnTo>
                  <a:lnTo>
                    <a:pt x="4958" y="7"/>
                  </a:lnTo>
                  <a:lnTo>
                    <a:pt x="4950" y="12"/>
                  </a:lnTo>
                  <a:lnTo>
                    <a:pt x="4945" y="20"/>
                  </a:lnTo>
                  <a:lnTo>
                    <a:pt x="4941" y="27"/>
                  </a:lnTo>
                  <a:lnTo>
                    <a:pt x="4938" y="36"/>
                  </a:lnTo>
                  <a:lnTo>
                    <a:pt x="4937" y="45"/>
                  </a:lnTo>
                  <a:lnTo>
                    <a:pt x="4938" y="55"/>
                  </a:lnTo>
                  <a:lnTo>
                    <a:pt x="4941" y="63"/>
                  </a:lnTo>
                  <a:lnTo>
                    <a:pt x="4945" y="72"/>
                  </a:lnTo>
                  <a:lnTo>
                    <a:pt x="4950" y="78"/>
                  </a:lnTo>
                  <a:lnTo>
                    <a:pt x="4958" y="84"/>
                  </a:lnTo>
                  <a:lnTo>
                    <a:pt x="4965" y="89"/>
                  </a:lnTo>
                  <a:lnTo>
                    <a:pt x="4974" y="91"/>
                  </a:lnTo>
                  <a:lnTo>
                    <a:pt x="4983" y="92"/>
                  </a:lnTo>
                  <a:lnTo>
                    <a:pt x="4993" y="91"/>
                  </a:lnTo>
                  <a:lnTo>
                    <a:pt x="5001" y="89"/>
                  </a:lnTo>
                  <a:lnTo>
                    <a:pt x="5009" y="84"/>
                  </a:lnTo>
                  <a:lnTo>
                    <a:pt x="5016" y="78"/>
                  </a:lnTo>
                  <a:lnTo>
                    <a:pt x="5021" y="72"/>
                  </a:lnTo>
                  <a:lnTo>
                    <a:pt x="5025" y="63"/>
                  </a:lnTo>
                  <a:lnTo>
                    <a:pt x="5028" y="55"/>
                  </a:lnTo>
                  <a:lnTo>
                    <a:pt x="5029" y="45"/>
                  </a:lnTo>
                  <a:close/>
                  <a:moveTo>
                    <a:pt x="5169" y="47"/>
                  </a:moveTo>
                  <a:lnTo>
                    <a:pt x="5169" y="38"/>
                  </a:lnTo>
                  <a:lnTo>
                    <a:pt x="5166" y="29"/>
                  </a:lnTo>
                  <a:lnTo>
                    <a:pt x="5161" y="22"/>
                  </a:lnTo>
                  <a:lnTo>
                    <a:pt x="5155" y="15"/>
                  </a:lnTo>
                  <a:lnTo>
                    <a:pt x="5149" y="9"/>
                  </a:lnTo>
                  <a:lnTo>
                    <a:pt x="5140" y="5"/>
                  </a:lnTo>
                  <a:lnTo>
                    <a:pt x="5132" y="2"/>
                  </a:lnTo>
                  <a:lnTo>
                    <a:pt x="5122" y="1"/>
                  </a:lnTo>
                  <a:lnTo>
                    <a:pt x="5113" y="2"/>
                  </a:lnTo>
                  <a:lnTo>
                    <a:pt x="5104" y="5"/>
                  </a:lnTo>
                  <a:lnTo>
                    <a:pt x="5097" y="9"/>
                  </a:lnTo>
                  <a:lnTo>
                    <a:pt x="5090" y="15"/>
                  </a:lnTo>
                  <a:lnTo>
                    <a:pt x="5084" y="22"/>
                  </a:lnTo>
                  <a:lnTo>
                    <a:pt x="5080" y="29"/>
                  </a:lnTo>
                  <a:lnTo>
                    <a:pt x="5078" y="38"/>
                  </a:lnTo>
                  <a:lnTo>
                    <a:pt x="5077" y="47"/>
                  </a:lnTo>
                  <a:lnTo>
                    <a:pt x="5078" y="57"/>
                  </a:lnTo>
                  <a:lnTo>
                    <a:pt x="5080" y="65"/>
                  </a:lnTo>
                  <a:lnTo>
                    <a:pt x="5084" y="74"/>
                  </a:lnTo>
                  <a:lnTo>
                    <a:pt x="5090" y="80"/>
                  </a:lnTo>
                  <a:lnTo>
                    <a:pt x="5097" y="86"/>
                  </a:lnTo>
                  <a:lnTo>
                    <a:pt x="5104" y="91"/>
                  </a:lnTo>
                  <a:lnTo>
                    <a:pt x="5113" y="93"/>
                  </a:lnTo>
                  <a:lnTo>
                    <a:pt x="5122" y="94"/>
                  </a:lnTo>
                  <a:lnTo>
                    <a:pt x="5132" y="93"/>
                  </a:lnTo>
                  <a:lnTo>
                    <a:pt x="5140" y="91"/>
                  </a:lnTo>
                  <a:lnTo>
                    <a:pt x="5149" y="86"/>
                  </a:lnTo>
                  <a:lnTo>
                    <a:pt x="5155" y="80"/>
                  </a:lnTo>
                  <a:lnTo>
                    <a:pt x="5161" y="74"/>
                  </a:lnTo>
                  <a:lnTo>
                    <a:pt x="5166" y="65"/>
                  </a:lnTo>
                  <a:lnTo>
                    <a:pt x="5169" y="57"/>
                  </a:lnTo>
                  <a:lnTo>
                    <a:pt x="5169" y="47"/>
                  </a:lnTo>
                  <a:close/>
                  <a:moveTo>
                    <a:pt x="4750" y="195"/>
                  </a:moveTo>
                  <a:lnTo>
                    <a:pt x="4750" y="104"/>
                  </a:lnTo>
                  <a:lnTo>
                    <a:pt x="4307" y="104"/>
                  </a:lnTo>
                  <a:lnTo>
                    <a:pt x="4307" y="195"/>
                  </a:lnTo>
                  <a:lnTo>
                    <a:pt x="4474" y="195"/>
                  </a:lnTo>
                  <a:lnTo>
                    <a:pt x="4474" y="665"/>
                  </a:lnTo>
                  <a:lnTo>
                    <a:pt x="4582" y="665"/>
                  </a:lnTo>
                  <a:lnTo>
                    <a:pt x="4582" y="195"/>
                  </a:lnTo>
                  <a:lnTo>
                    <a:pt x="4750" y="195"/>
                  </a:lnTo>
                  <a:close/>
                  <a:moveTo>
                    <a:pt x="4141" y="104"/>
                  </a:moveTo>
                  <a:lnTo>
                    <a:pt x="4034" y="104"/>
                  </a:lnTo>
                  <a:lnTo>
                    <a:pt x="4034" y="665"/>
                  </a:lnTo>
                  <a:lnTo>
                    <a:pt x="4141" y="665"/>
                  </a:lnTo>
                  <a:lnTo>
                    <a:pt x="4141" y="104"/>
                  </a:lnTo>
                  <a:close/>
                  <a:moveTo>
                    <a:pt x="3843" y="142"/>
                  </a:moveTo>
                  <a:lnTo>
                    <a:pt x="3819" y="131"/>
                  </a:lnTo>
                  <a:lnTo>
                    <a:pt x="3800" y="122"/>
                  </a:lnTo>
                  <a:lnTo>
                    <a:pt x="3782" y="116"/>
                  </a:lnTo>
                  <a:lnTo>
                    <a:pt x="3763" y="110"/>
                  </a:lnTo>
                  <a:lnTo>
                    <a:pt x="3738" y="103"/>
                  </a:lnTo>
                  <a:lnTo>
                    <a:pt x="3711" y="99"/>
                  </a:lnTo>
                  <a:lnTo>
                    <a:pt x="3685" y="96"/>
                  </a:lnTo>
                  <a:lnTo>
                    <a:pt x="3659" y="96"/>
                  </a:lnTo>
                  <a:lnTo>
                    <a:pt x="3635" y="96"/>
                  </a:lnTo>
                  <a:lnTo>
                    <a:pt x="3614" y="97"/>
                  </a:lnTo>
                  <a:lnTo>
                    <a:pt x="3595" y="100"/>
                  </a:lnTo>
                  <a:lnTo>
                    <a:pt x="3578" y="103"/>
                  </a:lnTo>
                  <a:lnTo>
                    <a:pt x="3563" y="109"/>
                  </a:lnTo>
                  <a:lnTo>
                    <a:pt x="3547" y="115"/>
                  </a:lnTo>
                  <a:lnTo>
                    <a:pt x="3532" y="123"/>
                  </a:lnTo>
                  <a:lnTo>
                    <a:pt x="3517" y="133"/>
                  </a:lnTo>
                  <a:lnTo>
                    <a:pt x="3505" y="142"/>
                  </a:lnTo>
                  <a:lnTo>
                    <a:pt x="3493" y="153"/>
                  </a:lnTo>
                  <a:lnTo>
                    <a:pt x="3484" y="164"/>
                  </a:lnTo>
                  <a:lnTo>
                    <a:pt x="3476" y="174"/>
                  </a:lnTo>
                  <a:lnTo>
                    <a:pt x="3471" y="183"/>
                  </a:lnTo>
                  <a:lnTo>
                    <a:pt x="3467" y="192"/>
                  </a:lnTo>
                  <a:lnTo>
                    <a:pt x="3462" y="202"/>
                  </a:lnTo>
                  <a:lnTo>
                    <a:pt x="3459" y="211"/>
                  </a:lnTo>
                  <a:lnTo>
                    <a:pt x="3457" y="222"/>
                  </a:lnTo>
                  <a:lnTo>
                    <a:pt x="3455" y="231"/>
                  </a:lnTo>
                  <a:lnTo>
                    <a:pt x="3454" y="242"/>
                  </a:lnTo>
                  <a:lnTo>
                    <a:pt x="3454" y="252"/>
                  </a:lnTo>
                  <a:lnTo>
                    <a:pt x="3454" y="264"/>
                  </a:lnTo>
                  <a:lnTo>
                    <a:pt x="3455" y="275"/>
                  </a:lnTo>
                  <a:lnTo>
                    <a:pt x="3457" y="285"/>
                  </a:lnTo>
                  <a:lnTo>
                    <a:pt x="3460" y="295"/>
                  </a:lnTo>
                  <a:lnTo>
                    <a:pt x="3463" y="304"/>
                  </a:lnTo>
                  <a:lnTo>
                    <a:pt x="3469" y="314"/>
                  </a:lnTo>
                  <a:lnTo>
                    <a:pt x="3474" y="323"/>
                  </a:lnTo>
                  <a:lnTo>
                    <a:pt x="3481" y="332"/>
                  </a:lnTo>
                  <a:lnTo>
                    <a:pt x="3490" y="341"/>
                  </a:lnTo>
                  <a:lnTo>
                    <a:pt x="3498" y="351"/>
                  </a:lnTo>
                  <a:lnTo>
                    <a:pt x="3510" y="359"/>
                  </a:lnTo>
                  <a:lnTo>
                    <a:pt x="3522" y="369"/>
                  </a:lnTo>
                  <a:lnTo>
                    <a:pt x="3534" y="378"/>
                  </a:lnTo>
                  <a:lnTo>
                    <a:pt x="3549" y="388"/>
                  </a:lnTo>
                  <a:lnTo>
                    <a:pt x="3566" y="398"/>
                  </a:lnTo>
                  <a:lnTo>
                    <a:pt x="3584" y="409"/>
                  </a:lnTo>
                  <a:lnTo>
                    <a:pt x="3670" y="457"/>
                  </a:lnTo>
                  <a:lnTo>
                    <a:pt x="3683" y="465"/>
                  </a:lnTo>
                  <a:lnTo>
                    <a:pt x="3694" y="472"/>
                  </a:lnTo>
                  <a:lnTo>
                    <a:pt x="3702" y="480"/>
                  </a:lnTo>
                  <a:lnTo>
                    <a:pt x="3708" y="487"/>
                  </a:lnTo>
                  <a:lnTo>
                    <a:pt x="3714" y="493"/>
                  </a:lnTo>
                  <a:lnTo>
                    <a:pt x="3717" y="502"/>
                  </a:lnTo>
                  <a:lnTo>
                    <a:pt x="3719" y="509"/>
                  </a:lnTo>
                  <a:lnTo>
                    <a:pt x="3720" y="518"/>
                  </a:lnTo>
                  <a:lnTo>
                    <a:pt x="3719" y="524"/>
                  </a:lnTo>
                  <a:lnTo>
                    <a:pt x="3718" y="530"/>
                  </a:lnTo>
                  <a:lnTo>
                    <a:pt x="3716" y="536"/>
                  </a:lnTo>
                  <a:lnTo>
                    <a:pt x="3714" y="541"/>
                  </a:lnTo>
                  <a:lnTo>
                    <a:pt x="3710" y="546"/>
                  </a:lnTo>
                  <a:lnTo>
                    <a:pt x="3706" y="550"/>
                  </a:lnTo>
                  <a:lnTo>
                    <a:pt x="3702" y="555"/>
                  </a:lnTo>
                  <a:lnTo>
                    <a:pt x="3697" y="559"/>
                  </a:lnTo>
                  <a:lnTo>
                    <a:pt x="3691" y="562"/>
                  </a:lnTo>
                  <a:lnTo>
                    <a:pt x="3685" y="565"/>
                  </a:lnTo>
                  <a:lnTo>
                    <a:pt x="3679" y="568"/>
                  </a:lnTo>
                  <a:lnTo>
                    <a:pt x="3671" y="570"/>
                  </a:lnTo>
                  <a:lnTo>
                    <a:pt x="3664" y="571"/>
                  </a:lnTo>
                  <a:lnTo>
                    <a:pt x="3656" y="573"/>
                  </a:lnTo>
                  <a:lnTo>
                    <a:pt x="3647" y="574"/>
                  </a:lnTo>
                  <a:lnTo>
                    <a:pt x="3638" y="574"/>
                  </a:lnTo>
                  <a:lnTo>
                    <a:pt x="3620" y="573"/>
                  </a:lnTo>
                  <a:lnTo>
                    <a:pt x="3600" y="569"/>
                  </a:lnTo>
                  <a:lnTo>
                    <a:pt x="3578" y="565"/>
                  </a:lnTo>
                  <a:lnTo>
                    <a:pt x="3557" y="558"/>
                  </a:lnTo>
                  <a:lnTo>
                    <a:pt x="3542" y="551"/>
                  </a:lnTo>
                  <a:lnTo>
                    <a:pt x="3525" y="544"/>
                  </a:lnTo>
                  <a:lnTo>
                    <a:pt x="3504" y="533"/>
                  </a:lnTo>
                  <a:lnTo>
                    <a:pt x="3477" y="519"/>
                  </a:lnTo>
                  <a:lnTo>
                    <a:pt x="3433" y="617"/>
                  </a:lnTo>
                  <a:lnTo>
                    <a:pt x="3443" y="623"/>
                  </a:lnTo>
                  <a:lnTo>
                    <a:pt x="3454" y="627"/>
                  </a:lnTo>
                  <a:lnTo>
                    <a:pt x="3462" y="632"/>
                  </a:lnTo>
                  <a:lnTo>
                    <a:pt x="3469" y="635"/>
                  </a:lnTo>
                  <a:lnTo>
                    <a:pt x="3507" y="652"/>
                  </a:lnTo>
                  <a:lnTo>
                    <a:pt x="3534" y="662"/>
                  </a:lnTo>
                  <a:lnTo>
                    <a:pt x="3547" y="667"/>
                  </a:lnTo>
                  <a:lnTo>
                    <a:pt x="3560" y="669"/>
                  </a:lnTo>
                  <a:lnTo>
                    <a:pt x="3572" y="672"/>
                  </a:lnTo>
                  <a:lnTo>
                    <a:pt x="3586" y="674"/>
                  </a:lnTo>
                  <a:lnTo>
                    <a:pt x="3599" y="675"/>
                  </a:lnTo>
                  <a:lnTo>
                    <a:pt x="3611" y="676"/>
                  </a:lnTo>
                  <a:lnTo>
                    <a:pt x="3624" y="677"/>
                  </a:lnTo>
                  <a:lnTo>
                    <a:pt x="3637" y="677"/>
                  </a:lnTo>
                  <a:lnTo>
                    <a:pt x="3659" y="676"/>
                  </a:lnTo>
                  <a:lnTo>
                    <a:pt x="3680" y="674"/>
                  </a:lnTo>
                  <a:lnTo>
                    <a:pt x="3701" y="671"/>
                  </a:lnTo>
                  <a:lnTo>
                    <a:pt x="3719" y="667"/>
                  </a:lnTo>
                  <a:lnTo>
                    <a:pt x="3737" y="660"/>
                  </a:lnTo>
                  <a:lnTo>
                    <a:pt x="3753" y="653"/>
                  </a:lnTo>
                  <a:lnTo>
                    <a:pt x="3767" y="644"/>
                  </a:lnTo>
                  <a:lnTo>
                    <a:pt x="3781" y="635"/>
                  </a:lnTo>
                  <a:lnTo>
                    <a:pt x="3793" y="624"/>
                  </a:lnTo>
                  <a:lnTo>
                    <a:pt x="3803" y="613"/>
                  </a:lnTo>
                  <a:lnTo>
                    <a:pt x="3813" y="599"/>
                  </a:lnTo>
                  <a:lnTo>
                    <a:pt x="3820" y="585"/>
                  </a:lnTo>
                  <a:lnTo>
                    <a:pt x="3825" y="570"/>
                  </a:lnTo>
                  <a:lnTo>
                    <a:pt x="3830" y="553"/>
                  </a:lnTo>
                  <a:lnTo>
                    <a:pt x="3833" y="537"/>
                  </a:lnTo>
                  <a:lnTo>
                    <a:pt x="3833" y="518"/>
                  </a:lnTo>
                  <a:lnTo>
                    <a:pt x="3833" y="504"/>
                  </a:lnTo>
                  <a:lnTo>
                    <a:pt x="3831" y="489"/>
                  </a:lnTo>
                  <a:lnTo>
                    <a:pt x="3828" y="475"/>
                  </a:lnTo>
                  <a:lnTo>
                    <a:pt x="3823" y="462"/>
                  </a:lnTo>
                  <a:lnTo>
                    <a:pt x="3817" y="450"/>
                  </a:lnTo>
                  <a:lnTo>
                    <a:pt x="3811" y="438"/>
                  </a:lnTo>
                  <a:lnTo>
                    <a:pt x="3803" y="427"/>
                  </a:lnTo>
                  <a:lnTo>
                    <a:pt x="3795" y="417"/>
                  </a:lnTo>
                  <a:lnTo>
                    <a:pt x="3783" y="408"/>
                  </a:lnTo>
                  <a:lnTo>
                    <a:pt x="3769" y="396"/>
                  </a:lnTo>
                  <a:lnTo>
                    <a:pt x="3753" y="384"/>
                  </a:lnTo>
                  <a:lnTo>
                    <a:pt x="3734" y="371"/>
                  </a:lnTo>
                  <a:lnTo>
                    <a:pt x="3710" y="357"/>
                  </a:lnTo>
                  <a:lnTo>
                    <a:pt x="3686" y="342"/>
                  </a:lnTo>
                  <a:lnTo>
                    <a:pt x="3658" y="326"/>
                  </a:lnTo>
                  <a:lnTo>
                    <a:pt x="3627" y="309"/>
                  </a:lnTo>
                  <a:lnTo>
                    <a:pt x="3613" y="302"/>
                  </a:lnTo>
                  <a:lnTo>
                    <a:pt x="3602" y="295"/>
                  </a:lnTo>
                  <a:lnTo>
                    <a:pt x="3592" y="288"/>
                  </a:lnTo>
                  <a:lnTo>
                    <a:pt x="3585" y="281"/>
                  </a:lnTo>
                  <a:lnTo>
                    <a:pt x="3580" y="273"/>
                  </a:lnTo>
                  <a:lnTo>
                    <a:pt x="3576" y="266"/>
                  </a:lnTo>
                  <a:lnTo>
                    <a:pt x="3574" y="259"/>
                  </a:lnTo>
                  <a:lnTo>
                    <a:pt x="3573" y="250"/>
                  </a:lnTo>
                  <a:lnTo>
                    <a:pt x="3574" y="244"/>
                  </a:lnTo>
                  <a:lnTo>
                    <a:pt x="3575" y="239"/>
                  </a:lnTo>
                  <a:lnTo>
                    <a:pt x="3576" y="233"/>
                  </a:lnTo>
                  <a:lnTo>
                    <a:pt x="3580" y="229"/>
                  </a:lnTo>
                  <a:lnTo>
                    <a:pt x="3583" y="224"/>
                  </a:lnTo>
                  <a:lnTo>
                    <a:pt x="3586" y="220"/>
                  </a:lnTo>
                  <a:lnTo>
                    <a:pt x="3591" y="216"/>
                  </a:lnTo>
                  <a:lnTo>
                    <a:pt x="3595" y="212"/>
                  </a:lnTo>
                  <a:lnTo>
                    <a:pt x="3602" y="209"/>
                  </a:lnTo>
                  <a:lnTo>
                    <a:pt x="3608" y="207"/>
                  </a:lnTo>
                  <a:lnTo>
                    <a:pt x="3614" y="204"/>
                  </a:lnTo>
                  <a:lnTo>
                    <a:pt x="3622" y="202"/>
                  </a:lnTo>
                  <a:lnTo>
                    <a:pt x="3638" y="199"/>
                  </a:lnTo>
                  <a:lnTo>
                    <a:pt x="3656" y="198"/>
                  </a:lnTo>
                  <a:lnTo>
                    <a:pt x="3670" y="198"/>
                  </a:lnTo>
                  <a:lnTo>
                    <a:pt x="3686" y="201"/>
                  </a:lnTo>
                  <a:lnTo>
                    <a:pt x="3702" y="204"/>
                  </a:lnTo>
                  <a:lnTo>
                    <a:pt x="3720" y="208"/>
                  </a:lnTo>
                  <a:lnTo>
                    <a:pt x="3739" y="214"/>
                  </a:lnTo>
                  <a:lnTo>
                    <a:pt x="3758" y="221"/>
                  </a:lnTo>
                  <a:lnTo>
                    <a:pt x="3779" y="229"/>
                  </a:lnTo>
                  <a:lnTo>
                    <a:pt x="3801" y="239"/>
                  </a:lnTo>
                  <a:lnTo>
                    <a:pt x="3843" y="142"/>
                  </a:lnTo>
                  <a:close/>
                  <a:moveTo>
                    <a:pt x="3169" y="270"/>
                  </a:moveTo>
                  <a:lnTo>
                    <a:pt x="3169" y="281"/>
                  </a:lnTo>
                  <a:lnTo>
                    <a:pt x="3168" y="290"/>
                  </a:lnTo>
                  <a:lnTo>
                    <a:pt x="3166" y="299"/>
                  </a:lnTo>
                  <a:lnTo>
                    <a:pt x="3164" y="306"/>
                  </a:lnTo>
                  <a:lnTo>
                    <a:pt x="3160" y="314"/>
                  </a:lnTo>
                  <a:lnTo>
                    <a:pt x="3156" y="321"/>
                  </a:lnTo>
                  <a:lnTo>
                    <a:pt x="3151" y="326"/>
                  </a:lnTo>
                  <a:lnTo>
                    <a:pt x="3146" y="332"/>
                  </a:lnTo>
                  <a:lnTo>
                    <a:pt x="3140" y="336"/>
                  </a:lnTo>
                  <a:lnTo>
                    <a:pt x="3132" y="340"/>
                  </a:lnTo>
                  <a:lnTo>
                    <a:pt x="3124" y="343"/>
                  </a:lnTo>
                  <a:lnTo>
                    <a:pt x="3115" y="346"/>
                  </a:lnTo>
                  <a:lnTo>
                    <a:pt x="3106" y="347"/>
                  </a:lnTo>
                  <a:lnTo>
                    <a:pt x="3095" y="350"/>
                  </a:lnTo>
                  <a:lnTo>
                    <a:pt x="3084" y="351"/>
                  </a:lnTo>
                  <a:lnTo>
                    <a:pt x="3071" y="351"/>
                  </a:lnTo>
                  <a:lnTo>
                    <a:pt x="3001" y="351"/>
                  </a:lnTo>
                  <a:lnTo>
                    <a:pt x="3001" y="195"/>
                  </a:lnTo>
                  <a:lnTo>
                    <a:pt x="3071" y="195"/>
                  </a:lnTo>
                  <a:lnTo>
                    <a:pt x="3084" y="196"/>
                  </a:lnTo>
                  <a:lnTo>
                    <a:pt x="3095" y="196"/>
                  </a:lnTo>
                  <a:lnTo>
                    <a:pt x="3106" y="198"/>
                  </a:lnTo>
                  <a:lnTo>
                    <a:pt x="3116" y="199"/>
                  </a:lnTo>
                  <a:lnTo>
                    <a:pt x="3125" y="203"/>
                  </a:lnTo>
                  <a:lnTo>
                    <a:pt x="3133" y="205"/>
                  </a:lnTo>
                  <a:lnTo>
                    <a:pt x="3140" y="209"/>
                  </a:lnTo>
                  <a:lnTo>
                    <a:pt x="3146" y="213"/>
                  </a:lnTo>
                  <a:lnTo>
                    <a:pt x="3152" y="217"/>
                  </a:lnTo>
                  <a:lnTo>
                    <a:pt x="3156" y="224"/>
                  </a:lnTo>
                  <a:lnTo>
                    <a:pt x="3161" y="229"/>
                  </a:lnTo>
                  <a:lnTo>
                    <a:pt x="3164" y="236"/>
                  </a:lnTo>
                  <a:lnTo>
                    <a:pt x="3166" y="244"/>
                  </a:lnTo>
                  <a:lnTo>
                    <a:pt x="3168" y="252"/>
                  </a:lnTo>
                  <a:lnTo>
                    <a:pt x="3169" y="261"/>
                  </a:lnTo>
                  <a:lnTo>
                    <a:pt x="3169" y="270"/>
                  </a:lnTo>
                  <a:close/>
                  <a:moveTo>
                    <a:pt x="3301" y="665"/>
                  </a:moveTo>
                  <a:lnTo>
                    <a:pt x="3162" y="426"/>
                  </a:lnTo>
                  <a:lnTo>
                    <a:pt x="3178" y="420"/>
                  </a:lnTo>
                  <a:lnTo>
                    <a:pt x="3192" y="416"/>
                  </a:lnTo>
                  <a:lnTo>
                    <a:pt x="3204" y="411"/>
                  </a:lnTo>
                  <a:lnTo>
                    <a:pt x="3214" y="404"/>
                  </a:lnTo>
                  <a:lnTo>
                    <a:pt x="3224" y="398"/>
                  </a:lnTo>
                  <a:lnTo>
                    <a:pt x="3232" y="391"/>
                  </a:lnTo>
                  <a:lnTo>
                    <a:pt x="3241" y="383"/>
                  </a:lnTo>
                  <a:lnTo>
                    <a:pt x="3249" y="374"/>
                  </a:lnTo>
                  <a:lnTo>
                    <a:pt x="3256" y="363"/>
                  </a:lnTo>
                  <a:lnTo>
                    <a:pt x="3262" y="352"/>
                  </a:lnTo>
                  <a:lnTo>
                    <a:pt x="3267" y="340"/>
                  </a:lnTo>
                  <a:lnTo>
                    <a:pt x="3271" y="326"/>
                  </a:lnTo>
                  <a:lnTo>
                    <a:pt x="3275" y="314"/>
                  </a:lnTo>
                  <a:lnTo>
                    <a:pt x="3278" y="299"/>
                  </a:lnTo>
                  <a:lnTo>
                    <a:pt x="3279" y="284"/>
                  </a:lnTo>
                  <a:lnTo>
                    <a:pt x="3280" y="268"/>
                  </a:lnTo>
                  <a:lnTo>
                    <a:pt x="3279" y="249"/>
                  </a:lnTo>
                  <a:lnTo>
                    <a:pt x="3277" y="231"/>
                  </a:lnTo>
                  <a:lnTo>
                    <a:pt x="3272" y="214"/>
                  </a:lnTo>
                  <a:lnTo>
                    <a:pt x="3268" y="198"/>
                  </a:lnTo>
                  <a:lnTo>
                    <a:pt x="3262" y="184"/>
                  </a:lnTo>
                  <a:lnTo>
                    <a:pt x="3253" y="170"/>
                  </a:lnTo>
                  <a:lnTo>
                    <a:pt x="3244" y="157"/>
                  </a:lnTo>
                  <a:lnTo>
                    <a:pt x="3233" y="147"/>
                  </a:lnTo>
                  <a:lnTo>
                    <a:pt x="3221" y="136"/>
                  </a:lnTo>
                  <a:lnTo>
                    <a:pt x="3207" y="127"/>
                  </a:lnTo>
                  <a:lnTo>
                    <a:pt x="3200" y="122"/>
                  </a:lnTo>
                  <a:lnTo>
                    <a:pt x="3192" y="119"/>
                  </a:lnTo>
                  <a:lnTo>
                    <a:pt x="3184" y="116"/>
                  </a:lnTo>
                  <a:lnTo>
                    <a:pt x="3175" y="114"/>
                  </a:lnTo>
                  <a:lnTo>
                    <a:pt x="3156" y="110"/>
                  </a:lnTo>
                  <a:lnTo>
                    <a:pt x="3135" y="107"/>
                  </a:lnTo>
                  <a:lnTo>
                    <a:pt x="3110" y="105"/>
                  </a:lnTo>
                  <a:lnTo>
                    <a:pt x="3081" y="104"/>
                  </a:lnTo>
                  <a:lnTo>
                    <a:pt x="2895" y="104"/>
                  </a:lnTo>
                  <a:lnTo>
                    <a:pt x="2895" y="665"/>
                  </a:lnTo>
                  <a:lnTo>
                    <a:pt x="3001" y="665"/>
                  </a:lnTo>
                  <a:lnTo>
                    <a:pt x="3001" y="441"/>
                  </a:lnTo>
                  <a:lnTo>
                    <a:pt x="3055" y="441"/>
                  </a:lnTo>
                  <a:lnTo>
                    <a:pt x="3184" y="665"/>
                  </a:lnTo>
                  <a:lnTo>
                    <a:pt x="3301" y="665"/>
                  </a:lnTo>
                  <a:close/>
                  <a:moveTo>
                    <a:pt x="2696" y="665"/>
                  </a:moveTo>
                  <a:lnTo>
                    <a:pt x="2696" y="575"/>
                  </a:lnTo>
                  <a:lnTo>
                    <a:pt x="2451" y="575"/>
                  </a:lnTo>
                  <a:lnTo>
                    <a:pt x="2451" y="426"/>
                  </a:lnTo>
                  <a:lnTo>
                    <a:pt x="2644" y="426"/>
                  </a:lnTo>
                  <a:lnTo>
                    <a:pt x="2644" y="335"/>
                  </a:lnTo>
                  <a:lnTo>
                    <a:pt x="2451" y="335"/>
                  </a:lnTo>
                  <a:lnTo>
                    <a:pt x="2451" y="195"/>
                  </a:lnTo>
                  <a:lnTo>
                    <a:pt x="2686" y="195"/>
                  </a:lnTo>
                  <a:lnTo>
                    <a:pt x="2686" y="104"/>
                  </a:lnTo>
                  <a:lnTo>
                    <a:pt x="2345" y="104"/>
                  </a:lnTo>
                  <a:lnTo>
                    <a:pt x="2345" y="665"/>
                  </a:lnTo>
                  <a:lnTo>
                    <a:pt x="2696" y="665"/>
                  </a:lnTo>
                  <a:close/>
                  <a:moveTo>
                    <a:pt x="2179" y="104"/>
                  </a:moveTo>
                  <a:lnTo>
                    <a:pt x="2066" y="104"/>
                  </a:lnTo>
                  <a:lnTo>
                    <a:pt x="1945" y="484"/>
                  </a:lnTo>
                  <a:lnTo>
                    <a:pt x="1941" y="491"/>
                  </a:lnTo>
                  <a:lnTo>
                    <a:pt x="1939" y="496"/>
                  </a:lnTo>
                  <a:lnTo>
                    <a:pt x="1939" y="505"/>
                  </a:lnTo>
                  <a:lnTo>
                    <a:pt x="1940" y="511"/>
                  </a:lnTo>
                  <a:lnTo>
                    <a:pt x="1937" y="501"/>
                  </a:lnTo>
                  <a:lnTo>
                    <a:pt x="1935" y="491"/>
                  </a:lnTo>
                  <a:lnTo>
                    <a:pt x="1933" y="484"/>
                  </a:lnTo>
                  <a:lnTo>
                    <a:pt x="1806" y="104"/>
                  </a:lnTo>
                  <a:lnTo>
                    <a:pt x="1689" y="104"/>
                  </a:lnTo>
                  <a:lnTo>
                    <a:pt x="1896" y="682"/>
                  </a:lnTo>
                  <a:lnTo>
                    <a:pt x="1970" y="682"/>
                  </a:lnTo>
                  <a:lnTo>
                    <a:pt x="2179" y="104"/>
                  </a:lnTo>
                  <a:close/>
                  <a:moveTo>
                    <a:pt x="1525" y="104"/>
                  </a:moveTo>
                  <a:lnTo>
                    <a:pt x="1418" y="104"/>
                  </a:lnTo>
                  <a:lnTo>
                    <a:pt x="1418" y="665"/>
                  </a:lnTo>
                  <a:lnTo>
                    <a:pt x="1525" y="665"/>
                  </a:lnTo>
                  <a:lnTo>
                    <a:pt x="1525" y="104"/>
                  </a:lnTo>
                  <a:close/>
                  <a:moveTo>
                    <a:pt x="1181" y="671"/>
                  </a:moveTo>
                  <a:lnTo>
                    <a:pt x="1181" y="104"/>
                  </a:lnTo>
                  <a:lnTo>
                    <a:pt x="1080" y="104"/>
                  </a:lnTo>
                  <a:lnTo>
                    <a:pt x="1080" y="522"/>
                  </a:lnTo>
                  <a:lnTo>
                    <a:pt x="1074" y="511"/>
                  </a:lnTo>
                  <a:lnTo>
                    <a:pt x="1069" y="496"/>
                  </a:lnTo>
                  <a:lnTo>
                    <a:pt x="1068" y="493"/>
                  </a:lnTo>
                  <a:lnTo>
                    <a:pt x="1065" y="486"/>
                  </a:lnTo>
                  <a:lnTo>
                    <a:pt x="1061" y="478"/>
                  </a:lnTo>
                  <a:lnTo>
                    <a:pt x="1059" y="474"/>
                  </a:lnTo>
                  <a:lnTo>
                    <a:pt x="823" y="104"/>
                  </a:lnTo>
                  <a:lnTo>
                    <a:pt x="701" y="104"/>
                  </a:lnTo>
                  <a:lnTo>
                    <a:pt x="701" y="665"/>
                  </a:lnTo>
                  <a:lnTo>
                    <a:pt x="802" y="665"/>
                  </a:lnTo>
                  <a:lnTo>
                    <a:pt x="802" y="254"/>
                  </a:lnTo>
                  <a:lnTo>
                    <a:pt x="805" y="265"/>
                  </a:lnTo>
                  <a:lnTo>
                    <a:pt x="810" y="273"/>
                  </a:lnTo>
                  <a:lnTo>
                    <a:pt x="813" y="278"/>
                  </a:lnTo>
                  <a:lnTo>
                    <a:pt x="817" y="286"/>
                  </a:lnTo>
                  <a:lnTo>
                    <a:pt x="824" y="301"/>
                  </a:lnTo>
                  <a:lnTo>
                    <a:pt x="829" y="308"/>
                  </a:lnTo>
                  <a:lnTo>
                    <a:pt x="1069" y="671"/>
                  </a:lnTo>
                  <a:lnTo>
                    <a:pt x="1181" y="671"/>
                  </a:lnTo>
                  <a:close/>
                  <a:moveTo>
                    <a:pt x="470" y="447"/>
                  </a:moveTo>
                  <a:lnTo>
                    <a:pt x="470" y="104"/>
                  </a:lnTo>
                  <a:lnTo>
                    <a:pt x="363" y="104"/>
                  </a:lnTo>
                  <a:lnTo>
                    <a:pt x="363" y="452"/>
                  </a:lnTo>
                  <a:lnTo>
                    <a:pt x="363" y="467"/>
                  </a:lnTo>
                  <a:lnTo>
                    <a:pt x="361" y="481"/>
                  </a:lnTo>
                  <a:lnTo>
                    <a:pt x="359" y="494"/>
                  </a:lnTo>
                  <a:lnTo>
                    <a:pt x="355" y="506"/>
                  </a:lnTo>
                  <a:lnTo>
                    <a:pt x="350" y="518"/>
                  </a:lnTo>
                  <a:lnTo>
                    <a:pt x="345" y="527"/>
                  </a:lnTo>
                  <a:lnTo>
                    <a:pt x="339" y="537"/>
                  </a:lnTo>
                  <a:lnTo>
                    <a:pt x="331" y="545"/>
                  </a:lnTo>
                  <a:lnTo>
                    <a:pt x="323" y="552"/>
                  </a:lnTo>
                  <a:lnTo>
                    <a:pt x="314" y="559"/>
                  </a:lnTo>
                  <a:lnTo>
                    <a:pt x="303" y="565"/>
                  </a:lnTo>
                  <a:lnTo>
                    <a:pt x="292" y="569"/>
                  </a:lnTo>
                  <a:lnTo>
                    <a:pt x="280" y="573"/>
                  </a:lnTo>
                  <a:lnTo>
                    <a:pt x="267" y="576"/>
                  </a:lnTo>
                  <a:lnTo>
                    <a:pt x="253" y="577"/>
                  </a:lnTo>
                  <a:lnTo>
                    <a:pt x="239" y="578"/>
                  </a:lnTo>
                  <a:lnTo>
                    <a:pt x="222" y="577"/>
                  </a:lnTo>
                  <a:lnTo>
                    <a:pt x="207" y="576"/>
                  </a:lnTo>
                  <a:lnTo>
                    <a:pt x="193" y="574"/>
                  </a:lnTo>
                  <a:lnTo>
                    <a:pt x="181" y="569"/>
                  </a:lnTo>
                  <a:lnTo>
                    <a:pt x="168" y="565"/>
                  </a:lnTo>
                  <a:lnTo>
                    <a:pt x="157" y="560"/>
                  </a:lnTo>
                  <a:lnTo>
                    <a:pt x="148" y="553"/>
                  </a:lnTo>
                  <a:lnTo>
                    <a:pt x="138" y="546"/>
                  </a:lnTo>
                  <a:lnTo>
                    <a:pt x="131" y="538"/>
                  </a:lnTo>
                  <a:lnTo>
                    <a:pt x="125" y="528"/>
                  </a:lnTo>
                  <a:lnTo>
                    <a:pt x="118" y="519"/>
                  </a:lnTo>
                  <a:lnTo>
                    <a:pt x="114" y="507"/>
                  </a:lnTo>
                  <a:lnTo>
                    <a:pt x="111" y="495"/>
                  </a:lnTo>
                  <a:lnTo>
                    <a:pt x="108" y="482"/>
                  </a:lnTo>
                  <a:lnTo>
                    <a:pt x="107" y="468"/>
                  </a:lnTo>
                  <a:lnTo>
                    <a:pt x="106" y="452"/>
                  </a:lnTo>
                  <a:lnTo>
                    <a:pt x="106" y="104"/>
                  </a:lnTo>
                  <a:lnTo>
                    <a:pt x="0" y="104"/>
                  </a:lnTo>
                  <a:lnTo>
                    <a:pt x="0" y="447"/>
                  </a:lnTo>
                  <a:lnTo>
                    <a:pt x="0" y="465"/>
                  </a:lnTo>
                  <a:lnTo>
                    <a:pt x="1" y="483"/>
                  </a:lnTo>
                  <a:lnTo>
                    <a:pt x="2" y="499"/>
                  </a:lnTo>
                  <a:lnTo>
                    <a:pt x="3" y="514"/>
                  </a:lnTo>
                  <a:lnTo>
                    <a:pt x="6" y="528"/>
                  </a:lnTo>
                  <a:lnTo>
                    <a:pt x="9" y="541"/>
                  </a:lnTo>
                  <a:lnTo>
                    <a:pt x="13" y="553"/>
                  </a:lnTo>
                  <a:lnTo>
                    <a:pt x="16" y="565"/>
                  </a:lnTo>
                  <a:lnTo>
                    <a:pt x="21" y="576"/>
                  </a:lnTo>
                  <a:lnTo>
                    <a:pt x="27" y="585"/>
                  </a:lnTo>
                  <a:lnTo>
                    <a:pt x="33" y="595"/>
                  </a:lnTo>
                  <a:lnTo>
                    <a:pt x="40" y="604"/>
                  </a:lnTo>
                  <a:lnTo>
                    <a:pt x="48" y="613"/>
                  </a:lnTo>
                  <a:lnTo>
                    <a:pt x="56" y="621"/>
                  </a:lnTo>
                  <a:lnTo>
                    <a:pt x="66" y="629"/>
                  </a:lnTo>
                  <a:lnTo>
                    <a:pt x="76" y="636"/>
                  </a:lnTo>
                  <a:lnTo>
                    <a:pt x="92" y="646"/>
                  </a:lnTo>
                  <a:lnTo>
                    <a:pt x="109" y="655"/>
                  </a:lnTo>
                  <a:lnTo>
                    <a:pt x="127" y="661"/>
                  </a:lnTo>
                  <a:lnTo>
                    <a:pt x="145" y="668"/>
                  </a:lnTo>
                  <a:lnTo>
                    <a:pt x="165" y="672"/>
                  </a:lnTo>
                  <a:lnTo>
                    <a:pt x="187" y="675"/>
                  </a:lnTo>
                  <a:lnTo>
                    <a:pt x="210" y="676"/>
                  </a:lnTo>
                  <a:lnTo>
                    <a:pt x="235" y="677"/>
                  </a:lnTo>
                  <a:lnTo>
                    <a:pt x="260" y="676"/>
                  </a:lnTo>
                  <a:lnTo>
                    <a:pt x="283" y="675"/>
                  </a:lnTo>
                  <a:lnTo>
                    <a:pt x="305" y="672"/>
                  </a:lnTo>
                  <a:lnTo>
                    <a:pt x="325" y="667"/>
                  </a:lnTo>
                  <a:lnTo>
                    <a:pt x="343" y="661"/>
                  </a:lnTo>
                  <a:lnTo>
                    <a:pt x="361" y="654"/>
                  </a:lnTo>
                  <a:lnTo>
                    <a:pt x="377" y="645"/>
                  </a:lnTo>
                  <a:lnTo>
                    <a:pt x="393" y="636"/>
                  </a:lnTo>
                  <a:lnTo>
                    <a:pt x="403" y="629"/>
                  </a:lnTo>
                  <a:lnTo>
                    <a:pt x="413" y="620"/>
                  </a:lnTo>
                  <a:lnTo>
                    <a:pt x="422" y="613"/>
                  </a:lnTo>
                  <a:lnTo>
                    <a:pt x="430" y="604"/>
                  </a:lnTo>
                  <a:lnTo>
                    <a:pt x="437" y="595"/>
                  </a:lnTo>
                  <a:lnTo>
                    <a:pt x="443" y="585"/>
                  </a:lnTo>
                  <a:lnTo>
                    <a:pt x="449" y="576"/>
                  </a:lnTo>
                  <a:lnTo>
                    <a:pt x="454" y="565"/>
                  </a:lnTo>
                  <a:lnTo>
                    <a:pt x="458" y="553"/>
                  </a:lnTo>
                  <a:lnTo>
                    <a:pt x="461" y="541"/>
                  </a:lnTo>
                  <a:lnTo>
                    <a:pt x="464" y="528"/>
                  </a:lnTo>
                  <a:lnTo>
                    <a:pt x="467" y="513"/>
                  </a:lnTo>
                  <a:lnTo>
                    <a:pt x="468" y="499"/>
                  </a:lnTo>
                  <a:lnTo>
                    <a:pt x="470" y="483"/>
                  </a:lnTo>
                  <a:lnTo>
                    <a:pt x="470" y="465"/>
                  </a:lnTo>
                  <a:lnTo>
                    <a:pt x="470" y="447"/>
                  </a:lnTo>
                  <a:close/>
                </a:path>
              </a:pathLst>
            </a:custGeom>
            <a:solidFill>
              <a:srgbClr val="004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4190" name="Text Box 46"/>
          <p:cNvSpPr txBox="1">
            <a:spLocks noChangeArrowheads="1"/>
          </p:cNvSpPr>
          <p:nvPr/>
        </p:nvSpPr>
        <p:spPr bwMode="auto">
          <a:xfrm>
            <a:off x="4572000" y="620713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solidFill>
                  <a:schemeClr val="bg1"/>
                </a:solidFill>
                <a:cs typeface="+mn-cs"/>
              </a:rPr>
              <a:t>Institut für Beispielsysteme | Forschungsgruppe Systembeispiele</a:t>
            </a:r>
          </a:p>
        </p:txBody>
      </p:sp>
      <p:sp>
        <p:nvSpPr>
          <p:cNvPr id="134192" name="Rectangle 48"/>
          <p:cNvSpPr>
            <a:spLocks noChangeArrowheads="1"/>
          </p:cNvSpPr>
          <p:nvPr/>
        </p:nvSpPr>
        <p:spPr bwMode="auto">
          <a:xfrm flipV="1">
            <a:off x="104775" y="1195388"/>
            <a:ext cx="8934450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>
            <a:off x="4570413" y="617538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solidFill>
                  <a:srgbClr val="004B5A"/>
                </a:solidFill>
                <a:cs typeface="+mn-cs"/>
              </a:rPr>
              <a:t>Institut für Beispielsysteme | Forschungsgruppe Systembeispiele</a:t>
            </a: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4572000" y="906463"/>
            <a:ext cx="447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cs typeface="+mn-cs"/>
              </a:rPr>
              <a:t>Titel der Präsentation: auf jeder Seite wiederholt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1438"/>
            <a:ext cx="8315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38425"/>
            <a:ext cx="83153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3725" y="640080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8925" y="64008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C381105C-386E-3349-9E63-A36CFFD749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503238" y="142875"/>
            <a:ext cx="1914525" cy="612775"/>
            <a:chOff x="317" y="90"/>
            <a:chExt cx="1206" cy="386"/>
          </a:xfrm>
        </p:grpSpPr>
        <p:sp>
          <p:nvSpPr>
            <p:cNvPr id="37900" name="Freeform 9"/>
            <p:cNvSpPr>
              <a:spLocks noEditPoints="1"/>
            </p:cNvSpPr>
            <p:nvPr userDrawn="1"/>
          </p:nvSpPr>
          <p:spPr bwMode="auto">
            <a:xfrm>
              <a:off x="367" y="129"/>
              <a:ext cx="240" cy="302"/>
            </a:xfrm>
            <a:custGeom>
              <a:avLst/>
              <a:gdLst>
                <a:gd name="T0" fmla="*/ 1 w 3371"/>
                <a:gd name="T1" fmla="*/ 1 h 4236"/>
                <a:gd name="T2" fmla="*/ 1 w 3371"/>
                <a:gd name="T3" fmla="*/ 1 h 4236"/>
                <a:gd name="T4" fmla="*/ 0 w 3371"/>
                <a:gd name="T5" fmla="*/ 1 h 4236"/>
                <a:gd name="T6" fmla="*/ 1 w 3371"/>
                <a:gd name="T7" fmla="*/ 1 h 4236"/>
                <a:gd name="T8" fmla="*/ 1 w 3371"/>
                <a:gd name="T9" fmla="*/ 1 h 4236"/>
                <a:gd name="T10" fmla="*/ 0 w 3371"/>
                <a:gd name="T11" fmla="*/ 1 h 4236"/>
                <a:gd name="T12" fmla="*/ 1 w 3371"/>
                <a:gd name="T13" fmla="*/ 1 h 4236"/>
                <a:gd name="T14" fmla="*/ 1 w 3371"/>
                <a:gd name="T15" fmla="*/ 1 h 4236"/>
                <a:gd name="T16" fmla="*/ 0 w 3371"/>
                <a:gd name="T17" fmla="*/ 1 h 4236"/>
                <a:gd name="T18" fmla="*/ 0 w 3371"/>
                <a:gd name="T19" fmla="*/ 0 h 4236"/>
                <a:gd name="T20" fmla="*/ 1 w 3371"/>
                <a:gd name="T21" fmla="*/ 1 h 4236"/>
                <a:gd name="T22" fmla="*/ 1 w 3371"/>
                <a:gd name="T23" fmla="*/ 1 h 4236"/>
                <a:gd name="T24" fmla="*/ 1 w 3371"/>
                <a:gd name="T25" fmla="*/ 1 h 4236"/>
                <a:gd name="T26" fmla="*/ 1 w 3371"/>
                <a:gd name="T27" fmla="*/ 1 h 4236"/>
                <a:gd name="T28" fmla="*/ 1 w 3371"/>
                <a:gd name="T29" fmla="*/ 1 h 4236"/>
                <a:gd name="T30" fmla="*/ 1 w 3371"/>
                <a:gd name="T31" fmla="*/ 1 h 4236"/>
                <a:gd name="T32" fmla="*/ 1 w 3371"/>
                <a:gd name="T33" fmla="*/ 0 h 4236"/>
                <a:gd name="T34" fmla="*/ 1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1 h 4236"/>
                <a:gd name="T44" fmla="*/ 0 w 3371"/>
                <a:gd name="T45" fmla="*/ 1 h 4236"/>
                <a:gd name="T46" fmla="*/ 0 w 3371"/>
                <a:gd name="T47" fmla="*/ 1 h 4236"/>
                <a:gd name="T48" fmla="*/ 0 w 3371"/>
                <a:gd name="T49" fmla="*/ 1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1 h 4236"/>
                <a:gd name="T56" fmla="*/ 0 w 3371"/>
                <a:gd name="T57" fmla="*/ 1 h 4236"/>
                <a:gd name="T58" fmla="*/ 0 w 3371"/>
                <a:gd name="T59" fmla="*/ 1 h 4236"/>
                <a:gd name="T60" fmla="*/ 0 w 3371"/>
                <a:gd name="T61" fmla="*/ 1 h 4236"/>
                <a:gd name="T62" fmla="*/ 1 w 3371"/>
                <a:gd name="T63" fmla="*/ 1 h 4236"/>
                <a:gd name="T64" fmla="*/ 1 w 3371"/>
                <a:gd name="T65" fmla="*/ 1 h 4236"/>
                <a:gd name="T66" fmla="*/ 1 w 3371"/>
                <a:gd name="T67" fmla="*/ 1 h 4236"/>
                <a:gd name="T68" fmla="*/ 1 w 3371"/>
                <a:gd name="T69" fmla="*/ 1 h 4236"/>
                <a:gd name="T70" fmla="*/ 1 w 3371"/>
                <a:gd name="T71" fmla="*/ 1 h 4236"/>
                <a:gd name="T72" fmla="*/ 1 w 3371"/>
                <a:gd name="T73" fmla="*/ 1 h 4236"/>
                <a:gd name="T74" fmla="*/ 1 w 3371"/>
                <a:gd name="T75" fmla="*/ 1 h 4236"/>
                <a:gd name="T76" fmla="*/ 1 w 3371"/>
                <a:gd name="T77" fmla="*/ 0 h 4236"/>
                <a:gd name="T78" fmla="*/ 0 w 3371"/>
                <a:gd name="T79" fmla="*/ 0 h 4236"/>
                <a:gd name="T80" fmla="*/ 1 w 3371"/>
                <a:gd name="T81" fmla="*/ 1 h 4236"/>
                <a:gd name="T82" fmla="*/ 0 w 3371"/>
                <a:gd name="T83" fmla="*/ 1 h 4236"/>
                <a:gd name="T84" fmla="*/ 1 w 3371"/>
                <a:gd name="T85" fmla="*/ 1 h 4236"/>
                <a:gd name="T86" fmla="*/ 1 w 3371"/>
                <a:gd name="T87" fmla="*/ 1 h 4236"/>
                <a:gd name="T88" fmla="*/ 1 w 3371"/>
                <a:gd name="T89" fmla="*/ 1 h 4236"/>
                <a:gd name="T90" fmla="*/ 1 w 3371"/>
                <a:gd name="T91" fmla="*/ 1 h 4236"/>
                <a:gd name="T92" fmla="*/ 1 w 3371"/>
                <a:gd name="T93" fmla="*/ 1 h 4236"/>
                <a:gd name="T94" fmla="*/ 0 w 3371"/>
                <a:gd name="T95" fmla="*/ 1 h 4236"/>
                <a:gd name="T96" fmla="*/ 0 w 3371"/>
                <a:gd name="T97" fmla="*/ 1 h 4236"/>
                <a:gd name="T98" fmla="*/ 0 w 3371"/>
                <a:gd name="T99" fmla="*/ 1 h 4236"/>
                <a:gd name="T100" fmla="*/ 0 w 3371"/>
                <a:gd name="T101" fmla="*/ 1 h 4236"/>
                <a:gd name="T102" fmla="*/ 0 w 3371"/>
                <a:gd name="T103" fmla="*/ 1 h 4236"/>
                <a:gd name="T104" fmla="*/ 0 w 3371"/>
                <a:gd name="T105" fmla="*/ 1 h 4236"/>
                <a:gd name="T106" fmla="*/ 0 w 3371"/>
                <a:gd name="T107" fmla="*/ 1 h 4236"/>
                <a:gd name="T108" fmla="*/ 1 w 3371"/>
                <a:gd name="T109" fmla="*/ 1 h 4236"/>
                <a:gd name="T110" fmla="*/ 1 w 3371"/>
                <a:gd name="T111" fmla="*/ 1 h 4236"/>
                <a:gd name="T112" fmla="*/ 1 w 3371"/>
                <a:gd name="T113" fmla="*/ 1 h 4236"/>
                <a:gd name="T114" fmla="*/ 1 w 3371"/>
                <a:gd name="T115" fmla="*/ 0 h 4236"/>
                <a:gd name="T116" fmla="*/ 1 w 3371"/>
                <a:gd name="T117" fmla="*/ 0 h 4236"/>
                <a:gd name="T118" fmla="*/ 0 w 3371"/>
                <a:gd name="T119" fmla="*/ 1 h 4236"/>
                <a:gd name="T120" fmla="*/ 0 w 3371"/>
                <a:gd name="T121" fmla="*/ 1 h 4236"/>
                <a:gd name="T122" fmla="*/ 0 w 3371"/>
                <a:gd name="T123" fmla="*/ 1 h 4236"/>
                <a:gd name="T124" fmla="*/ 1 w 3371"/>
                <a:gd name="T125" fmla="*/ 1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1" name="Freeform 10"/>
            <p:cNvSpPr>
              <a:spLocks/>
            </p:cNvSpPr>
            <p:nvPr userDrawn="1"/>
          </p:nvSpPr>
          <p:spPr bwMode="auto">
            <a:xfrm>
              <a:off x="413" y="443"/>
              <a:ext cx="21" cy="24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2" name="Freeform 11"/>
            <p:cNvSpPr>
              <a:spLocks/>
            </p:cNvSpPr>
            <p:nvPr userDrawn="1"/>
          </p:nvSpPr>
          <p:spPr bwMode="auto">
            <a:xfrm>
              <a:off x="387" y="431"/>
              <a:ext cx="23" cy="27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3" name="Freeform 12"/>
            <p:cNvSpPr>
              <a:spLocks/>
            </p:cNvSpPr>
            <p:nvPr userDrawn="1"/>
          </p:nvSpPr>
          <p:spPr bwMode="auto">
            <a:xfrm>
              <a:off x="359" y="412"/>
              <a:ext cx="28" cy="27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4" name="Freeform 13"/>
            <p:cNvSpPr>
              <a:spLocks/>
            </p:cNvSpPr>
            <p:nvPr userDrawn="1"/>
          </p:nvSpPr>
          <p:spPr bwMode="auto">
            <a:xfrm>
              <a:off x="342" y="391"/>
              <a:ext cx="27" cy="2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5" name="Freeform 14"/>
            <p:cNvSpPr>
              <a:spLocks/>
            </p:cNvSpPr>
            <p:nvPr userDrawn="1"/>
          </p:nvSpPr>
          <p:spPr bwMode="auto">
            <a:xfrm>
              <a:off x="331" y="365"/>
              <a:ext cx="27" cy="26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6" name="Freeform 15"/>
            <p:cNvSpPr>
              <a:spLocks/>
            </p:cNvSpPr>
            <p:nvPr userDrawn="1"/>
          </p:nvSpPr>
          <p:spPr bwMode="auto">
            <a:xfrm>
              <a:off x="323" y="337"/>
              <a:ext cx="26" cy="2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7" name="Freeform 16"/>
            <p:cNvSpPr>
              <a:spLocks/>
            </p:cNvSpPr>
            <p:nvPr userDrawn="1"/>
          </p:nvSpPr>
          <p:spPr bwMode="auto">
            <a:xfrm>
              <a:off x="318" y="305"/>
              <a:ext cx="25" cy="25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8" name="Freeform 17"/>
            <p:cNvSpPr>
              <a:spLocks/>
            </p:cNvSpPr>
            <p:nvPr userDrawn="1"/>
          </p:nvSpPr>
          <p:spPr bwMode="auto">
            <a:xfrm>
              <a:off x="317" y="259"/>
              <a:ext cx="24" cy="34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9" name="Freeform 18"/>
            <p:cNvSpPr>
              <a:spLocks/>
            </p:cNvSpPr>
            <p:nvPr userDrawn="1"/>
          </p:nvSpPr>
          <p:spPr bwMode="auto">
            <a:xfrm>
              <a:off x="326" y="238"/>
              <a:ext cx="7" cy="6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0" name="Freeform 19"/>
            <p:cNvSpPr>
              <a:spLocks/>
            </p:cNvSpPr>
            <p:nvPr userDrawn="1"/>
          </p:nvSpPr>
          <p:spPr bwMode="auto">
            <a:xfrm>
              <a:off x="322" y="197"/>
              <a:ext cx="27" cy="26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1" name="Freeform 20"/>
            <p:cNvSpPr>
              <a:spLocks/>
            </p:cNvSpPr>
            <p:nvPr userDrawn="1"/>
          </p:nvSpPr>
          <p:spPr bwMode="auto">
            <a:xfrm>
              <a:off x="334" y="157"/>
              <a:ext cx="32" cy="34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2" name="Freeform 21"/>
            <p:cNvSpPr>
              <a:spLocks/>
            </p:cNvSpPr>
            <p:nvPr userDrawn="1"/>
          </p:nvSpPr>
          <p:spPr bwMode="auto">
            <a:xfrm>
              <a:off x="357" y="133"/>
              <a:ext cx="26" cy="25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3" name="Freeform 22"/>
            <p:cNvSpPr>
              <a:spLocks/>
            </p:cNvSpPr>
            <p:nvPr userDrawn="1"/>
          </p:nvSpPr>
          <p:spPr bwMode="auto">
            <a:xfrm>
              <a:off x="379" y="107"/>
              <a:ext cx="25" cy="28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4" name="Freeform 23"/>
            <p:cNvSpPr>
              <a:spLocks/>
            </p:cNvSpPr>
            <p:nvPr userDrawn="1"/>
          </p:nvSpPr>
          <p:spPr bwMode="auto">
            <a:xfrm>
              <a:off x="417" y="95"/>
              <a:ext cx="24" cy="28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5" name="Freeform 24"/>
            <p:cNvSpPr>
              <a:spLocks noEditPoints="1"/>
            </p:cNvSpPr>
            <p:nvPr userDrawn="1"/>
          </p:nvSpPr>
          <p:spPr bwMode="auto">
            <a:xfrm>
              <a:off x="453" y="91"/>
              <a:ext cx="24" cy="25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6" name="Freeform 25"/>
            <p:cNvSpPr>
              <a:spLocks/>
            </p:cNvSpPr>
            <p:nvPr userDrawn="1"/>
          </p:nvSpPr>
          <p:spPr bwMode="auto">
            <a:xfrm>
              <a:off x="491" y="90"/>
              <a:ext cx="17" cy="25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7" name="Freeform 26"/>
            <p:cNvSpPr>
              <a:spLocks/>
            </p:cNvSpPr>
            <p:nvPr userDrawn="1"/>
          </p:nvSpPr>
          <p:spPr bwMode="auto">
            <a:xfrm>
              <a:off x="520" y="93"/>
              <a:ext cx="17" cy="25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8" name="Freeform 27"/>
            <p:cNvSpPr>
              <a:spLocks/>
            </p:cNvSpPr>
            <p:nvPr userDrawn="1"/>
          </p:nvSpPr>
          <p:spPr bwMode="auto">
            <a:xfrm>
              <a:off x="549" y="99"/>
              <a:ext cx="25" cy="29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19" name="Freeform 28"/>
            <p:cNvSpPr>
              <a:spLocks noEditPoints="1"/>
            </p:cNvSpPr>
            <p:nvPr userDrawn="1"/>
          </p:nvSpPr>
          <p:spPr bwMode="auto">
            <a:xfrm>
              <a:off x="573" y="121"/>
              <a:ext cx="27" cy="28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0" name="Freeform 29"/>
            <p:cNvSpPr>
              <a:spLocks/>
            </p:cNvSpPr>
            <p:nvPr userDrawn="1"/>
          </p:nvSpPr>
          <p:spPr bwMode="auto">
            <a:xfrm>
              <a:off x="602" y="142"/>
              <a:ext cx="29" cy="28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1" name="Freeform 30"/>
            <p:cNvSpPr>
              <a:spLocks/>
            </p:cNvSpPr>
            <p:nvPr userDrawn="1"/>
          </p:nvSpPr>
          <p:spPr bwMode="auto">
            <a:xfrm>
              <a:off x="617" y="176"/>
              <a:ext cx="27" cy="21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2" name="Freeform 31"/>
            <p:cNvSpPr>
              <a:spLocks/>
            </p:cNvSpPr>
            <p:nvPr userDrawn="1"/>
          </p:nvSpPr>
          <p:spPr bwMode="auto">
            <a:xfrm>
              <a:off x="626" y="205"/>
              <a:ext cx="26" cy="2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3" name="Freeform 32"/>
            <p:cNvSpPr>
              <a:spLocks/>
            </p:cNvSpPr>
            <p:nvPr userDrawn="1"/>
          </p:nvSpPr>
          <p:spPr bwMode="auto">
            <a:xfrm>
              <a:off x="642" y="238"/>
              <a:ext cx="7" cy="6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4" name="Freeform 33"/>
            <p:cNvSpPr>
              <a:spLocks/>
            </p:cNvSpPr>
            <p:nvPr userDrawn="1"/>
          </p:nvSpPr>
          <p:spPr bwMode="auto">
            <a:xfrm>
              <a:off x="633" y="257"/>
              <a:ext cx="25" cy="2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5" name="Freeform 34"/>
            <p:cNvSpPr>
              <a:spLocks/>
            </p:cNvSpPr>
            <p:nvPr userDrawn="1"/>
          </p:nvSpPr>
          <p:spPr bwMode="auto">
            <a:xfrm>
              <a:off x="633" y="288"/>
              <a:ext cx="25" cy="25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6" name="Freeform 35"/>
            <p:cNvSpPr>
              <a:spLocks noEditPoints="1"/>
            </p:cNvSpPr>
            <p:nvPr userDrawn="1"/>
          </p:nvSpPr>
          <p:spPr bwMode="auto">
            <a:xfrm>
              <a:off x="630" y="324"/>
              <a:ext cx="25" cy="25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7" name="Freeform 36"/>
            <p:cNvSpPr>
              <a:spLocks/>
            </p:cNvSpPr>
            <p:nvPr userDrawn="1"/>
          </p:nvSpPr>
          <p:spPr bwMode="auto">
            <a:xfrm>
              <a:off x="620" y="358"/>
              <a:ext cx="28" cy="24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8" name="Freeform 37"/>
            <p:cNvSpPr>
              <a:spLocks/>
            </p:cNvSpPr>
            <p:nvPr userDrawn="1"/>
          </p:nvSpPr>
          <p:spPr bwMode="auto">
            <a:xfrm>
              <a:off x="606" y="389"/>
              <a:ext cx="25" cy="25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29" name="Freeform 38"/>
            <p:cNvSpPr>
              <a:spLocks/>
            </p:cNvSpPr>
            <p:nvPr userDrawn="1"/>
          </p:nvSpPr>
          <p:spPr bwMode="auto">
            <a:xfrm>
              <a:off x="584" y="412"/>
              <a:ext cx="30" cy="29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0" name="Freeform 39"/>
            <p:cNvSpPr>
              <a:spLocks/>
            </p:cNvSpPr>
            <p:nvPr userDrawn="1"/>
          </p:nvSpPr>
          <p:spPr bwMode="auto">
            <a:xfrm>
              <a:off x="554" y="431"/>
              <a:ext cx="32" cy="33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1" name="Freeform 40"/>
            <p:cNvSpPr>
              <a:spLocks/>
            </p:cNvSpPr>
            <p:nvPr userDrawn="1"/>
          </p:nvSpPr>
          <p:spPr bwMode="auto">
            <a:xfrm>
              <a:off x="525" y="446"/>
              <a:ext cx="20" cy="26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2" name="Freeform 41"/>
            <p:cNvSpPr>
              <a:spLocks/>
            </p:cNvSpPr>
            <p:nvPr userDrawn="1"/>
          </p:nvSpPr>
          <p:spPr bwMode="auto">
            <a:xfrm>
              <a:off x="501" y="451"/>
              <a:ext cx="14" cy="24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3" name="Freeform 42"/>
            <p:cNvSpPr>
              <a:spLocks/>
            </p:cNvSpPr>
            <p:nvPr userDrawn="1"/>
          </p:nvSpPr>
          <p:spPr bwMode="auto">
            <a:xfrm>
              <a:off x="471" y="451"/>
              <a:ext cx="17" cy="25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4" name="Freeform 43"/>
            <p:cNvSpPr>
              <a:spLocks/>
            </p:cNvSpPr>
            <p:nvPr userDrawn="1"/>
          </p:nvSpPr>
          <p:spPr bwMode="auto">
            <a:xfrm>
              <a:off x="448" y="460"/>
              <a:ext cx="6" cy="7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35" name="Freeform 44"/>
            <p:cNvSpPr>
              <a:spLocks noEditPoints="1"/>
            </p:cNvSpPr>
            <p:nvPr userDrawn="1"/>
          </p:nvSpPr>
          <p:spPr bwMode="auto">
            <a:xfrm>
              <a:off x="720" y="283"/>
              <a:ext cx="803" cy="48"/>
            </a:xfrm>
            <a:custGeom>
              <a:avLst/>
              <a:gdLst>
                <a:gd name="T0" fmla="*/ 4 w 11247"/>
                <a:gd name="T1" fmla="*/ 0 h 682"/>
                <a:gd name="T2" fmla="*/ 4 w 11247"/>
                <a:gd name="T3" fmla="*/ 0 h 682"/>
                <a:gd name="T4" fmla="*/ 4 w 11247"/>
                <a:gd name="T5" fmla="*/ 0 h 682"/>
                <a:gd name="T6" fmla="*/ 4 w 11247"/>
                <a:gd name="T7" fmla="*/ 0 h 682"/>
                <a:gd name="T8" fmla="*/ 4 w 11247"/>
                <a:gd name="T9" fmla="*/ 0 h 682"/>
                <a:gd name="T10" fmla="*/ 4 w 11247"/>
                <a:gd name="T11" fmla="*/ 0 h 682"/>
                <a:gd name="T12" fmla="*/ 4 w 11247"/>
                <a:gd name="T13" fmla="*/ 0 h 682"/>
                <a:gd name="T14" fmla="*/ 4 w 11247"/>
                <a:gd name="T15" fmla="*/ 0 h 682"/>
                <a:gd name="T16" fmla="*/ 4 w 11247"/>
                <a:gd name="T17" fmla="*/ 0 h 682"/>
                <a:gd name="T18" fmla="*/ 3 w 11247"/>
                <a:gd name="T19" fmla="*/ 0 h 682"/>
                <a:gd name="T20" fmla="*/ 3 w 11247"/>
                <a:gd name="T21" fmla="*/ 0 h 682"/>
                <a:gd name="T22" fmla="*/ 3 w 11247"/>
                <a:gd name="T23" fmla="*/ 0 h 682"/>
                <a:gd name="T24" fmla="*/ 3 w 11247"/>
                <a:gd name="T25" fmla="*/ 0 h 682"/>
                <a:gd name="T26" fmla="*/ 3 w 11247"/>
                <a:gd name="T27" fmla="*/ 0 h 682"/>
                <a:gd name="T28" fmla="*/ 3 w 11247"/>
                <a:gd name="T29" fmla="*/ 0 h 682"/>
                <a:gd name="T30" fmla="*/ 3 w 11247"/>
                <a:gd name="T31" fmla="*/ 0 h 682"/>
                <a:gd name="T32" fmla="*/ 3 w 11247"/>
                <a:gd name="T33" fmla="*/ 0 h 682"/>
                <a:gd name="T34" fmla="*/ 3 w 11247"/>
                <a:gd name="T35" fmla="*/ 0 h 682"/>
                <a:gd name="T36" fmla="*/ 3 w 11247"/>
                <a:gd name="T37" fmla="*/ 0 h 682"/>
                <a:gd name="T38" fmla="*/ 3 w 11247"/>
                <a:gd name="T39" fmla="*/ 0 h 682"/>
                <a:gd name="T40" fmla="*/ 3 w 11247"/>
                <a:gd name="T41" fmla="*/ 0 h 682"/>
                <a:gd name="T42" fmla="*/ 3 w 11247"/>
                <a:gd name="T43" fmla="*/ 0 h 682"/>
                <a:gd name="T44" fmla="*/ 3 w 11247"/>
                <a:gd name="T45" fmla="*/ 0 h 682"/>
                <a:gd name="T46" fmla="*/ 3 w 11247"/>
                <a:gd name="T47" fmla="*/ 0 h 682"/>
                <a:gd name="T48" fmla="*/ 3 w 11247"/>
                <a:gd name="T49" fmla="*/ 0 h 682"/>
                <a:gd name="T50" fmla="*/ 3 w 11247"/>
                <a:gd name="T51" fmla="*/ 0 h 682"/>
                <a:gd name="T52" fmla="*/ 3 w 11247"/>
                <a:gd name="T53" fmla="*/ 0 h 682"/>
                <a:gd name="T54" fmla="*/ 3 w 11247"/>
                <a:gd name="T55" fmla="*/ 0 h 682"/>
                <a:gd name="T56" fmla="*/ 2 w 11247"/>
                <a:gd name="T57" fmla="*/ 0 h 682"/>
                <a:gd name="T58" fmla="*/ 3 w 11247"/>
                <a:gd name="T59" fmla="*/ 0 h 682"/>
                <a:gd name="T60" fmla="*/ 3 w 11247"/>
                <a:gd name="T61" fmla="*/ 0 h 682"/>
                <a:gd name="T62" fmla="*/ 2 w 11247"/>
                <a:gd name="T63" fmla="*/ 0 h 682"/>
                <a:gd name="T64" fmla="*/ 2 w 11247"/>
                <a:gd name="T65" fmla="*/ 0 h 682"/>
                <a:gd name="T66" fmla="*/ 2 w 11247"/>
                <a:gd name="T67" fmla="*/ 0 h 682"/>
                <a:gd name="T68" fmla="*/ 2 w 11247"/>
                <a:gd name="T69" fmla="*/ 0 h 682"/>
                <a:gd name="T70" fmla="*/ 2 w 11247"/>
                <a:gd name="T71" fmla="*/ 0 h 682"/>
                <a:gd name="T72" fmla="*/ 2 w 11247"/>
                <a:gd name="T73" fmla="*/ 0 h 682"/>
                <a:gd name="T74" fmla="*/ 2 w 11247"/>
                <a:gd name="T75" fmla="*/ 0 h 682"/>
                <a:gd name="T76" fmla="*/ 1 w 11247"/>
                <a:gd name="T77" fmla="*/ 0 h 682"/>
                <a:gd name="T78" fmla="*/ 1 w 11247"/>
                <a:gd name="T79" fmla="*/ 0 h 682"/>
                <a:gd name="T80" fmla="*/ 1 w 11247"/>
                <a:gd name="T81" fmla="*/ 0 h 682"/>
                <a:gd name="T82" fmla="*/ 1 w 11247"/>
                <a:gd name="T83" fmla="*/ 0 h 682"/>
                <a:gd name="T84" fmla="*/ 1 w 11247"/>
                <a:gd name="T85" fmla="*/ 0 h 682"/>
                <a:gd name="T86" fmla="*/ 1 w 11247"/>
                <a:gd name="T87" fmla="*/ 0 h 682"/>
                <a:gd name="T88" fmla="*/ 1 w 11247"/>
                <a:gd name="T89" fmla="*/ 0 h 682"/>
                <a:gd name="T90" fmla="*/ 1 w 11247"/>
                <a:gd name="T91" fmla="*/ 0 h 682"/>
                <a:gd name="T92" fmla="*/ 1 w 11247"/>
                <a:gd name="T93" fmla="*/ 0 h 682"/>
                <a:gd name="T94" fmla="*/ 1 w 11247"/>
                <a:gd name="T95" fmla="*/ 0 h 682"/>
                <a:gd name="T96" fmla="*/ 1 w 11247"/>
                <a:gd name="T97" fmla="*/ 0 h 682"/>
                <a:gd name="T98" fmla="*/ 1 w 11247"/>
                <a:gd name="T99" fmla="*/ 0 h 682"/>
                <a:gd name="T100" fmla="*/ 1 w 11247"/>
                <a:gd name="T101" fmla="*/ 0 h 682"/>
                <a:gd name="T102" fmla="*/ 1 w 11247"/>
                <a:gd name="T103" fmla="*/ 0 h 682"/>
                <a:gd name="T104" fmla="*/ 1 w 11247"/>
                <a:gd name="T105" fmla="*/ 0 h 682"/>
                <a:gd name="T106" fmla="*/ 0 w 11247"/>
                <a:gd name="T107" fmla="*/ 0 h 682"/>
                <a:gd name="T108" fmla="*/ 0 w 11247"/>
                <a:gd name="T109" fmla="*/ 0 h 682"/>
                <a:gd name="T110" fmla="*/ 0 w 11247"/>
                <a:gd name="T111" fmla="*/ 0 h 682"/>
                <a:gd name="T112" fmla="*/ 0 w 11247"/>
                <a:gd name="T113" fmla="*/ 0 h 682"/>
                <a:gd name="T114" fmla="*/ 0 w 11247"/>
                <a:gd name="T115" fmla="*/ 0 h 682"/>
                <a:gd name="T116" fmla="*/ 0 w 11247"/>
                <a:gd name="T117" fmla="*/ 0 h 682"/>
                <a:gd name="T118" fmla="*/ 0 w 11247"/>
                <a:gd name="T119" fmla="*/ 0 h 6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47" h="682">
                  <a:moveTo>
                    <a:pt x="11247" y="665"/>
                  </a:moveTo>
                  <a:lnTo>
                    <a:pt x="11044" y="378"/>
                  </a:lnTo>
                  <a:lnTo>
                    <a:pt x="11236" y="104"/>
                  </a:lnTo>
                  <a:lnTo>
                    <a:pt x="11114" y="104"/>
                  </a:lnTo>
                  <a:lnTo>
                    <a:pt x="10938" y="366"/>
                  </a:lnTo>
                  <a:lnTo>
                    <a:pt x="10938" y="104"/>
                  </a:lnTo>
                  <a:lnTo>
                    <a:pt x="10831" y="104"/>
                  </a:lnTo>
                  <a:lnTo>
                    <a:pt x="10831" y="665"/>
                  </a:lnTo>
                  <a:lnTo>
                    <a:pt x="10938" y="665"/>
                  </a:lnTo>
                  <a:lnTo>
                    <a:pt x="10938" y="399"/>
                  </a:lnTo>
                  <a:lnTo>
                    <a:pt x="11125" y="665"/>
                  </a:lnTo>
                  <a:lnTo>
                    <a:pt x="11247" y="665"/>
                  </a:lnTo>
                  <a:close/>
                  <a:moveTo>
                    <a:pt x="10653" y="148"/>
                  </a:moveTo>
                  <a:lnTo>
                    <a:pt x="10634" y="135"/>
                  </a:lnTo>
                  <a:lnTo>
                    <a:pt x="10615" y="124"/>
                  </a:lnTo>
                  <a:lnTo>
                    <a:pt x="10595" y="115"/>
                  </a:lnTo>
                  <a:lnTo>
                    <a:pt x="10574" y="108"/>
                  </a:lnTo>
                  <a:lnTo>
                    <a:pt x="10552" y="102"/>
                  </a:lnTo>
                  <a:lnTo>
                    <a:pt x="10527" y="98"/>
                  </a:lnTo>
                  <a:lnTo>
                    <a:pt x="10503" y="95"/>
                  </a:lnTo>
                  <a:lnTo>
                    <a:pt x="10477" y="95"/>
                  </a:lnTo>
                  <a:lnTo>
                    <a:pt x="10460" y="95"/>
                  </a:lnTo>
                  <a:lnTo>
                    <a:pt x="10444" y="96"/>
                  </a:lnTo>
                  <a:lnTo>
                    <a:pt x="10428" y="97"/>
                  </a:lnTo>
                  <a:lnTo>
                    <a:pt x="10412" y="99"/>
                  </a:lnTo>
                  <a:lnTo>
                    <a:pt x="10399" y="101"/>
                  </a:lnTo>
                  <a:lnTo>
                    <a:pt x="10384" y="104"/>
                  </a:lnTo>
                  <a:lnTo>
                    <a:pt x="10370" y="109"/>
                  </a:lnTo>
                  <a:lnTo>
                    <a:pt x="10357" y="113"/>
                  </a:lnTo>
                  <a:lnTo>
                    <a:pt x="10345" y="118"/>
                  </a:lnTo>
                  <a:lnTo>
                    <a:pt x="10333" y="123"/>
                  </a:lnTo>
                  <a:lnTo>
                    <a:pt x="10320" y="130"/>
                  </a:lnTo>
                  <a:lnTo>
                    <a:pt x="10309" y="137"/>
                  </a:lnTo>
                  <a:lnTo>
                    <a:pt x="10298" y="145"/>
                  </a:lnTo>
                  <a:lnTo>
                    <a:pt x="10287" y="154"/>
                  </a:lnTo>
                  <a:lnTo>
                    <a:pt x="10276" y="163"/>
                  </a:lnTo>
                  <a:lnTo>
                    <a:pt x="10266" y="173"/>
                  </a:lnTo>
                  <a:lnTo>
                    <a:pt x="10255" y="184"/>
                  </a:lnTo>
                  <a:lnTo>
                    <a:pt x="10246" y="194"/>
                  </a:lnTo>
                  <a:lnTo>
                    <a:pt x="10237" y="206"/>
                  </a:lnTo>
                  <a:lnTo>
                    <a:pt x="10229" y="217"/>
                  </a:lnTo>
                  <a:lnTo>
                    <a:pt x="10221" y="229"/>
                  </a:lnTo>
                  <a:lnTo>
                    <a:pt x="10214" y="242"/>
                  </a:lnTo>
                  <a:lnTo>
                    <a:pt x="10208" y="254"/>
                  </a:lnTo>
                  <a:lnTo>
                    <a:pt x="10202" y="267"/>
                  </a:lnTo>
                  <a:lnTo>
                    <a:pt x="10197" y="281"/>
                  </a:lnTo>
                  <a:lnTo>
                    <a:pt x="10193" y="295"/>
                  </a:lnTo>
                  <a:lnTo>
                    <a:pt x="10189" y="309"/>
                  </a:lnTo>
                  <a:lnTo>
                    <a:pt x="10185" y="323"/>
                  </a:lnTo>
                  <a:lnTo>
                    <a:pt x="10183" y="338"/>
                  </a:lnTo>
                  <a:lnTo>
                    <a:pt x="10181" y="353"/>
                  </a:lnTo>
                  <a:lnTo>
                    <a:pt x="10180" y="368"/>
                  </a:lnTo>
                  <a:lnTo>
                    <a:pt x="10180" y="382"/>
                  </a:lnTo>
                  <a:lnTo>
                    <a:pt x="10180" y="399"/>
                  </a:lnTo>
                  <a:lnTo>
                    <a:pt x="10181" y="415"/>
                  </a:lnTo>
                  <a:lnTo>
                    <a:pt x="10183" y="431"/>
                  </a:lnTo>
                  <a:lnTo>
                    <a:pt x="10186" y="447"/>
                  </a:lnTo>
                  <a:lnTo>
                    <a:pt x="10190" y="463"/>
                  </a:lnTo>
                  <a:lnTo>
                    <a:pt x="10194" y="478"/>
                  </a:lnTo>
                  <a:lnTo>
                    <a:pt x="10199" y="493"/>
                  </a:lnTo>
                  <a:lnTo>
                    <a:pt x="10204" y="508"/>
                  </a:lnTo>
                  <a:lnTo>
                    <a:pt x="10211" y="522"/>
                  </a:lnTo>
                  <a:lnTo>
                    <a:pt x="10218" y="536"/>
                  </a:lnTo>
                  <a:lnTo>
                    <a:pt x="10226" y="549"/>
                  </a:lnTo>
                  <a:lnTo>
                    <a:pt x="10234" y="562"/>
                  </a:lnTo>
                  <a:lnTo>
                    <a:pt x="10243" y="575"/>
                  </a:lnTo>
                  <a:lnTo>
                    <a:pt x="10253" y="586"/>
                  </a:lnTo>
                  <a:lnTo>
                    <a:pt x="10264" y="597"/>
                  </a:lnTo>
                  <a:lnTo>
                    <a:pt x="10274" y="607"/>
                  </a:lnTo>
                  <a:lnTo>
                    <a:pt x="10284" y="616"/>
                  </a:lnTo>
                  <a:lnTo>
                    <a:pt x="10294" y="624"/>
                  </a:lnTo>
                  <a:lnTo>
                    <a:pt x="10305" y="632"/>
                  </a:lnTo>
                  <a:lnTo>
                    <a:pt x="10315" y="638"/>
                  </a:lnTo>
                  <a:lnTo>
                    <a:pt x="10327" y="644"/>
                  </a:lnTo>
                  <a:lnTo>
                    <a:pt x="10338" y="651"/>
                  </a:lnTo>
                  <a:lnTo>
                    <a:pt x="10350" y="655"/>
                  </a:lnTo>
                  <a:lnTo>
                    <a:pt x="10363" y="660"/>
                  </a:lnTo>
                  <a:lnTo>
                    <a:pt x="10375" y="664"/>
                  </a:lnTo>
                  <a:lnTo>
                    <a:pt x="10388" y="668"/>
                  </a:lnTo>
                  <a:lnTo>
                    <a:pt x="10402" y="671"/>
                  </a:lnTo>
                  <a:lnTo>
                    <a:pt x="10415" y="673"/>
                  </a:lnTo>
                  <a:lnTo>
                    <a:pt x="10430" y="675"/>
                  </a:lnTo>
                  <a:lnTo>
                    <a:pt x="10445" y="676"/>
                  </a:lnTo>
                  <a:lnTo>
                    <a:pt x="10461" y="677"/>
                  </a:lnTo>
                  <a:lnTo>
                    <a:pt x="10477" y="677"/>
                  </a:lnTo>
                  <a:lnTo>
                    <a:pt x="10501" y="676"/>
                  </a:lnTo>
                  <a:lnTo>
                    <a:pt x="10524" y="674"/>
                  </a:lnTo>
                  <a:lnTo>
                    <a:pt x="10546" y="672"/>
                  </a:lnTo>
                  <a:lnTo>
                    <a:pt x="10567" y="668"/>
                  </a:lnTo>
                  <a:lnTo>
                    <a:pt x="10584" y="663"/>
                  </a:lnTo>
                  <a:lnTo>
                    <a:pt x="10601" y="658"/>
                  </a:lnTo>
                  <a:lnTo>
                    <a:pt x="10619" y="651"/>
                  </a:lnTo>
                  <a:lnTo>
                    <a:pt x="10642" y="640"/>
                  </a:lnTo>
                  <a:lnTo>
                    <a:pt x="10623" y="550"/>
                  </a:lnTo>
                  <a:lnTo>
                    <a:pt x="10605" y="557"/>
                  </a:lnTo>
                  <a:lnTo>
                    <a:pt x="10589" y="563"/>
                  </a:lnTo>
                  <a:lnTo>
                    <a:pt x="10573" y="567"/>
                  </a:lnTo>
                  <a:lnTo>
                    <a:pt x="10558" y="570"/>
                  </a:lnTo>
                  <a:lnTo>
                    <a:pt x="10543" y="574"/>
                  </a:lnTo>
                  <a:lnTo>
                    <a:pt x="10528" y="576"/>
                  </a:lnTo>
                  <a:lnTo>
                    <a:pt x="10515" y="577"/>
                  </a:lnTo>
                  <a:lnTo>
                    <a:pt x="10500" y="577"/>
                  </a:lnTo>
                  <a:lnTo>
                    <a:pt x="10478" y="576"/>
                  </a:lnTo>
                  <a:lnTo>
                    <a:pt x="10456" y="573"/>
                  </a:lnTo>
                  <a:lnTo>
                    <a:pt x="10436" y="568"/>
                  </a:lnTo>
                  <a:lnTo>
                    <a:pt x="10417" y="562"/>
                  </a:lnTo>
                  <a:lnTo>
                    <a:pt x="10399" y="555"/>
                  </a:lnTo>
                  <a:lnTo>
                    <a:pt x="10382" y="545"/>
                  </a:lnTo>
                  <a:lnTo>
                    <a:pt x="10367" y="534"/>
                  </a:lnTo>
                  <a:lnTo>
                    <a:pt x="10353" y="522"/>
                  </a:lnTo>
                  <a:lnTo>
                    <a:pt x="10341" y="508"/>
                  </a:lnTo>
                  <a:lnTo>
                    <a:pt x="10330" y="493"/>
                  </a:lnTo>
                  <a:lnTo>
                    <a:pt x="10320" y="476"/>
                  </a:lnTo>
                  <a:lnTo>
                    <a:pt x="10312" y="459"/>
                  </a:lnTo>
                  <a:lnTo>
                    <a:pt x="10306" y="440"/>
                  </a:lnTo>
                  <a:lnTo>
                    <a:pt x="10301" y="420"/>
                  </a:lnTo>
                  <a:lnTo>
                    <a:pt x="10298" y="399"/>
                  </a:lnTo>
                  <a:lnTo>
                    <a:pt x="10298" y="377"/>
                  </a:lnTo>
                  <a:lnTo>
                    <a:pt x="10298" y="357"/>
                  </a:lnTo>
                  <a:lnTo>
                    <a:pt x="10301" y="339"/>
                  </a:lnTo>
                  <a:lnTo>
                    <a:pt x="10306" y="321"/>
                  </a:lnTo>
                  <a:lnTo>
                    <a:pt x="10312" y="303"/>
                  </a:lnTo>
                  <a:lnTo>
                    <a:pt x="10319" y="287"/>
                  </a:lnTo>
                  <a:lnTo>
                    <a:pt x="10328" y="272"/>
                  </a:lnTo>
                  <a:lnTo>
                    <a:pt x="10338" y="259"/>
                  </a:lnTo>
                  <a:lnTo>
                    <a:pt x="10350" y="246"/>
                  </a:lnTo>
                  <a:lnTo>
                    <a:pt x="10363" y="234"/>
                  </a:lnTo>
                  <a:lnTo>
                    <a:pt x="10376" y="224"/>
                  </a:lnTo>
                  <a:lnTo>
                    <a:pt x="10392" y="215"/>
                  </a:lnTo>
                  <a:lnTo>
                    <a:pt x="10408" y="208"/>
                  </a:lnTo>
                  <a:lnTo>
                    <a:pt x="10426" y="202"/>
                  </a:lnTo>
                  <a:lnTo>
                    <a:pt x="10444" y="197"/>
                  </a:lnTo>
                  <a:lnTo>
                    <a:pt x="10463" y="195"/>
                  </a:lnTo>
                  <a:lnTo>
                    <a:pt x="10483" y="194"/>
                  </a:lnTo>
                  <a:lnTo>
                    <a:pt x="10501" y="194"/>
                  </a:lnTo>
                  <a:lnTo>
                    <a:pt x="10519" y="196"/>
                  </a:lnTo>
                  <a:lnTo>
                    <a:pt x="10536" y="199"/>
                  </a:lnTo>
                  <a:lnTo>
                    <a:pt x="10553" y="204"/>
                  </a:lnTo>
                  <a:lnTo>
                    <a:pt x="10568" y="209"/>
                  </a:lnTo>
                  <a:lnTo>
                    <a:pt x="10583" y="216"/>
                  </a:lnTo>
                  <a:lnTo>
                    <a:pt x="10598" y="224"/>
                  </a:lnTo>
                  <a:lnTo>
                    <a:pt x="10612" y="233"/>
                  </a:lnTo>
                  <a:lnTo>
                    <a:pt x="10653" y="148"/>
                  </a:lnTo>
                  <a:close/>
                  <a:moveTo>
                    <a:pt x="10037" y="665"/>
                  </a:moveTo>
                  <a:lnTo>
                    <a:pt x="10037" y="575"/>
                  </a:lnTo>
                  <a:lnTo>
                    <a:pt x="9791" y="575"/>
                  </a:lnTo>
                  <a:lnTo>
                    <a:pt x="9791" y="426"/>
                  </a:lnTo>
                  <a:lnTo>
                    <a:pt x="9983" y="426"/>
                  </a:lnTo>
                  <a:lnTo>
                    <a:pt x="9983" y="335"/>
                  </a:lnTo>
                  <a:lnTo>
                    <a:pt x="9791" y="335"/>
                  </a:lnTo>
                  <a:lnTo>
                    <a:pt x="9791" y="195"/>
                  </a:lnTo>
                  <a:lnTo>
                    <a:pt x="10025" y="195"/>
                  </a:lnTo>
                  <a:lnTo>
                    <a:pt x="10025" y="104"/>
                  </a:lnTo>
                  <a:lnTo>
                    <a:pt x="9684" y="104"/>
                  </a:lnTo>
                  <a:lnTo>
                    <a:pt x="9684" y="665"/>
                  </a:lnTo>
                  <a:lnTo>
                    <a:pt x="10037" y="665"/>
                  </a:lnTo>
                  <a:close/>
                  <a:moveTo>
                    <a:pt x="9367" y="504"/>
                  </a:moveTo>
                  <a:lnTo>
                    <a:pt x="9365" y="515"/>
                  </a:lnTo>
                  <a:lnTo>
                    <a:pt x="9363" y="525"/>
                  </a:lnTo>
                  <a:lnTo>
                    <a:pt x="9360" y="534"/>
                  </a:lnTo>
                  <a:lnTo>
                    <a:pt x="9356" y="544"/>
                  </a:lnTo>
                  <a:lnTo>
                    <a:pt x="9351" y="551"/>
                  </a:lnTo>
                  <a:lnTo>
                    <a:pt x="9344" y="559"/>
                  </a:lnTo>
                  <a:lnTo>
                    <a:pt x="9336" y="565"/>
                  </a:lnTo>
                  <a:lnTo>
                    <a:pt x="9328" y="569"/>
                  </a:lnTo>
                  <a:lnTo>
                    <a:pt x="9316" y="575"/>
                  </a:lnTo>
                  <a:lnTo>
                    <a:pt x="9302" y="578"/>
                  </a:lnTo>
                  <a:lnTo>
                    <a:pt x="9285" y="580"/>
                  </a:lnTo>
                  <a:lnTo>
                    <a:pt x="9263" y="580"/>
                  </a:lnTo>
                  <a:lnTo>
                    <a:pt x="9193" y="580"/>
                  </a:lnTo>
                  <a:lnTo>
                    <a:pt x="9193" y="426"/>
                  </a:lnTo>
                  <a:lnTo>
                    <a:pt x="9263" y="426"/>
                  </a:lnTo>
                  <a:lnTo>
                    <a:pt x="9276" y="426"/>
                  </a:lnTo>
                  <a:lnTo>
                    <a:pt x="9286" y="427"/>
                  </a:lnTo>
                  <a:lnTo>
                    <a:pt x="9298" y="428"/>
                  </a:lnTo>
                  <a:lnTo>
                    <a:pt x="9307" y="431"/>
                  </a:lnTo>
                  <a:lnTo>
                    <a:pt x="9317" y="433"/>
                  </a:lnTo>
                  <a:lnTo>
                    <a:pt x="9325" y="437"/>
                  </a:lnTo>
                  <a:lnTo>
                    <a:pt x="9333" y="441"/>
                  </a:lnTo>
                  <a:lnTo>
                    <a:pt x="9339" y="446"/>
                  </a:lnTo>
                  <a:lnTo>
                    <a:pt x="9345" y="451"/>
                  </a:lnTo>
                  <a:lnTo>
                    <a:pt x="9351" y="457"/>
                  </a:lnTo>
                  <a:lnTo>
                    <a:pt x="9356" y="464"/>
                  </a:lnTo>
                  <a:lnTo>
                    <a:pt x="9359" y="470"/>
                  </a:lnTo>
                  <a:lnTo>
                    <a:pt x="9362" y="478"/>
                  </a:lnTo>
                  <a:lnTo>
                    <a:pt x="9364" y="486"/>
                  </a:lnTo>
                  <a:lnTo>
                    <a:pt x="9365" y="495"/>
                  </a:lnTo>
                  <a:lnTo>
                    <a:pt x="9367" y="504"/>
                  </a:lnTo>
                  <a:close/>
                  <a:moveTo>
                    <a:pt x="9350" y="261"/>
                  </a:moveTo>
                  <a:lnTo>
                    <a:pt x="9350" y="270"/>
                  </a:lnTo>
                  <a:lnTo>
                    <a:pt x="9349" y="278"/>
                  </a:lnTo>
                  <a:lnTo>
                    <a:pt x="9346" y="286"/>
                  </a:lnTo>
                  <a:lnTo>
                    <a:pt x="9344" y="292"/>
                  </a:lnTo>
                  <a:lnTo>
                    <a:pt x="9340" y="299"/>
                  </a:lnTo>
                  <a:lnTo>
                    <a:pt x="9337" y="305"/>
                  </a:lnTo>
                  <a:lnTo>
                    <a:pt x="9332" y="310"/>
                  </a:lnTo>
                  <a:lnTo>
                    <a:pt x="9326" y="316"/>
                  </a:lnTo>
                  <a:lnTo>
                    <a:pt x="9320" y="320"/>
                  </a:lnTo>
                  <a:lnTo>
                    <a:pt x="9313" y="324"/>
                  </a:lnTo>
                  <a:lnTo>
                    <a:pt x="9305" y="327"/>
                  </a:lnTo>
                  <a:lnTo>
                    <a:pt x="9297" y="329"/>
                  </a:lnTo>
                  <a:lnTo>
                    <a:pt x="9288" y="332"/>
                  </a:lnTo>
                  <a:lnTo>
                    <a:pt x="9279" y="333"/>
                  </a:lnTo>
                  <a:lnTo>
                    <a:pt x="9268" y="334"/>
                  </a:lnTo>
                  <a:lnTo>
                    <a:pt x="9258" y="335"/>
                  </a:lnTo>
                  <a:lnTo>
                    <a:pt x="9193" y="335"/>
                  </a:lnTo>
                  <a:lnTo>
                    <a:pt x="9193" y="190"/>
                  </a:lnTo>
                  <a:lnTo>
                    <a:pt x="9263" y="190"/>
                  </a:lnTo>
                  <a:lnTo>
                    <a:pt x="9274" y="190"/>
                  </a:lnTo>
                  <a:lnTo>
                    <a:pt x="9283" y="191"/>
                  </a:lnTo>
                  <a:lnTo>
                    <a:pt x="9292" y="192"/>
                  </a:lnTo>
                  <a:lnTo>
                    <a:pt x="9300" y="194"/>
                  </a:lnTo>
                  <a:lnTo>
                    <a:pt x="9307" y="197"/>
                  </a:lnTo>
                  <a:lnTo>
                    <a:pt x="9315" y="201"/>
                  </a:lnTo>
                  <a:lnTo>
                    <a:pt x="9321" y="205"/>
                  </a:lnTo>
                  <a:lnTo>
                    <a:pt x="9328" y="209"/>
                  </a:lnTo>
                  <a:lnTo>
                    <a:pt x="9333" y="213"/>
                  </a:lnTo>
                  <a:lnTo>
                    <a:pt x="9337" y="219"/>
                  </a:lnTo>
                  <a:lnTo>
                    <a:pt x="9341" y="225"/>
                  </a:lnTo>
                  <a:lnTo>
                    <a:pt x="9344" y="231"/>
                  </a:lnTo>
                  <a:lnTo>
                    <a:pt x="9346" y="238"/>
                  </a:lnTo>
                  <a:lnTo>
                    <a:pt x="9349" y="245"/>
                  </a:lnTo>
                  <a:lnTo>
                    <a:pt x="9350" y="253"/>
                  </a:lnTo>
                  <a:lnTo>
                    <a:pt x="9350" y="261"/>
                  </a:lnTo>
                  <a:close/>
                  <a:moveTo>
                    <a:pt x="9484" y="517"/>
                  </a:moveTo>
                  <a:lnTo>
                    <a:pt x="9483" y="501"/>
                  </a:lnTo>
                  <a:lnTo>
                    <a:pt x="9481" y="485"/>
                  </a:lnTo>
                  <a:lnTo>
                    <a:pt x="9477" y="471"/>
                  </a:lnTo>
                  <a:lnTo>
                    <a:pt x="9473" y="457"/>
                  </a:lnTo>
                  <a:lnTo>
                    <a:pt x="9468" y="445"/>
                  </a:lnTo>
                  <a:lnTo>
                    <a:pt x="9462" y="432"/>
                  </a:lnTo>
                  <a:lnTo>
                    <a:pt x="9454" y="421"/>
                  </a:lnTo>
                  <a:lnTo>
                    <a:pt x="9446" y="412"/>
                  </a:lnTo>
                  <a:lnTo>
                    <a:pt x="9436" y="403"/>
                  </a:lnTo>
                  <a:lnTo>
                    <a:pt x="9426" y="395"/>
                  </a:lnTo>
                  <a:lnTo>
                    <a:pt x="9415" y="389"/>
                  </a:lnTo>
                  <a:lnTo>
                    <a:pt x="9402" y="382"/>
                  </a:lnTo>
                  <a:lnTo>
                    <a:pt x="9389" y="378"/>
                  </a:lnTo>
                  <a:lnTo>
                    <a:pt x="9375" y="375"/>
                  </a:lnTo>
                  <a:lnTo>
                    <a:pt x="9360" y="373"/>
                  </a:lnTo>
                  <a:lnTo>
                    <a:pt x="9344" y="372"/>
                  </a:lnTo>
                  <a:lnTo>
                    <a:pt x="9360" y="371"/>
                  </a:lnTo>
                  <a:lnTo>
                    <a:pt x="9374" y="369"/>
                  </a:lnTo>
                  <a:lnTo>
                    <a:pt x="9387" y="365"/>
                  </a:lnTo>
                  <a:lnTo>
                    <a:pt x="9398" y="361"/>
                  </a:lnTo>
                  <a:lnTo>
                    <a:pt x="9409" y="356"/>
                  </a:lnTo>
                  <a:lnTo>
                    <a:pt x="9418" y="348"/>
                  </a:lnTo>
                  <a:lnTo>
                    <a:pt x="9428" y="341"/>
                  </a:lnTo>
                  <a:lnTo>
                    <a:pt x="9436" y="331"/>
                  </a:lnTo>
                  <a:lnTo>
                    <a:pt x="9444" y="322"/>
                  </a:lnTo>
                  <a:lnTo>
                    <a:pt x="9450" y="312"/>
                  </a:lnTo>
                  <a:lnTo>
                    <a:pt x="9456" y="301"/>
                  </a:lnTo>
                  <a:lnTo>
                    <a:pt x="9460" y="289"/>
                  </a:lnTo>
                  <a:lnTo>
                    <a:pt x="9464" y="278"/>
                  </a:lnTo>
                  <a:lnTo>
                    <a:pt x="9467" y="266"/>
                  </a:lnTo>
                  <a:lnTo>
                    <a:pt x="9468" y="254"/>
                  </a:lnTo>
                  <a:lnTo>
                    <a:pt x="9469" y="243"/>
                  </a:lnTo>
                  <a:lnTo>
                    <a:pt x="9468" y="229"/>
                  </a:lnTo>
                  <a:lnTo>
                    <a:pt x="9466" y="214"/>
                  </a:lnTo>
                  <a:lnTo>
                    <a:pt x="9462" y="201"/>
                  </a:lnTo>
                  <a:lnTo>
                    <a:pt x="9457" y="188"/>
                  </a:lnTo>
                  <a:lnTo>
                    <a:pt x="9451" y="175"/>
                  </a:lnTo>
                  <a:lnTo>
                    <a:pt x="9444" y="163"/>
                  </a:lnTo>
                  <a:lnTo>
                    <a:pt x="9434" y="152"/>
                  </a:lnTo>
                  <a:lnTo>
                    <a:pt x="9425" y="142"/>
                  </a:lnTo>
                  <a:lnTo>
                    <a:pt x="9413" y="133"/>
                  </a:lnTo>
                  <a:lnTo>
                    <a:pt x="9400" y="124"/>
                  </a:lnTo>
                  <a:lnTo>
                    <a:pt x="9387" y="118"/>
                  </a:lnTo>
                  <a:lnTo>
                    <a:pt x="9371" y="113"/>
                  </a:lnTo>
                  <a:lnTo>
                    <a:pt x="9353" y="110"/>
                  </a:lnTo>
                  <a:lnTo>
                    <a:pt x="9333" y="107"/>
                  </a:lnTo>
                  <a:lnTo>
                    <a:pt x="9311" y="105"/>
                  </a:lnTo>
                  <a:lnTo>
                    <a:pt x="9284" y="104"/>
                  </a:lnTo>
                  <a:lnTo>
                    <a:pt x="9082" y="104"/>
                  </a:lnTo>
                  <a:lnTo>
                    <a:pt x="9082" y="665"/>
                  </a:lnTo>
                  <a:lnTo>
                    <a:pt x="9311" y="665"/>
                  </a:lnTo>
                  <a:lnTo>
                    <a:pt x="9331" y="665"/>
                  </a:lnTo>
                  <a:lnTo>
                    <a:pt x="9350" y="663"/>
                  </a:lnTo>
                  <a:lnTo>
                    <a:pt x="9368" y="660"/>
                  </a:lnTo>
                  <a:lnTo>
                    <a:pt x="9384" y="656"/>
                  </a:lnTo>
                  <a:lnTo>
                    <a:pt x="9400" y="651"/>
                  </a:lnTo>
                  <a:lnTo>
                    <a:pt x="9414" y="644"/>
                  </a:lnTo>
                  <a:lnTo>
                    <a:pt x="9427" y="636"/>
                  </a:lnTo>
                  <a:lnTo>
                    <a:pt x="9438" y="627"/>
                  </a:lnTo>
                  <a:lnTo>
                    <a:pt x="9449" y="617"/>
                  </a:lnTo>
                  <a:lnTo>
                    <a:pt x="9458" y="606"/>
                  </a:lnTo>
                  <a:lnTo>
                    <a:pt x="9466" y="594"/>
                  </a:lnTo>
                  <a:lnTo>
                    <a:pt x="9472" y="581"/>
                  </a:lnTo>
                  <a:lnTo>
                    <a:pt x="9477" y="566"/>
                  </a:lnTo>
                  <a:lnTo>
                    <a:pt x="9481" y="550"/>
                  </a:lnTo>
                  <a:lnTo>
                    <a:pt x="9483" y="533"/>
                  </a:lnTo>
                  <a:lnTo>
                    <a:pt x="9484" y="517"/>
                  </a:lnTo>
                  <a:close/>
                  <a:moveTo>
                    <a:pt x="8857" y="447"/>
                  </a:moveTo>
                  <a:lnTo>
                    <a:pt x="8857" y="104"/>
                  </a:lnTo>
                  <a:lnTo>
                    <a:pt x="8749" y="104"/>
                  </a:lnTo>
                  <a:lnTo>
                    <a:pt x="8749" y="452"/>
                  </a:lnTo>
                  <a:lnTo>
                    <a:pt x="8749" y="467"/>
                  </a:lnTo>
                  <a:lnTo>
                    <a:pt x="8747" y="481"/>
                  </a:lnTo>
                  <a:lnTo>
                    <a:pt x="8745" y="494"/>
                  </a:lnTo>
                  <a:lnTo>
                    <a:pt x="8742" y="506"/>
                  </a:lnTo>
                  <a:lnTo>
                    <a:pt x="8737" y="518"/>
                  </a:lnTo>
                  <a:lnTo>
                    <a:pt x="8731" y="527"/>
                  </a:lnTo>
                  <a:lnTo>
                    <a:pt x="8725" y="537"/>
                  </a:lnTo>
                  <a:lnTo>
                    <a:pt x="8718" y="545"/>
                  </a:lnTo>
                  <a:lnTo>
                    <a:pt x="8709" y="552"/>
                  </a:lnTo>
                  <a:lnTo>
                    <a:pt x="8700" y="559"/>
                  </a:lnTo>
                  <a:lnTo>
                    <a:pt x="8690" y="565"/>
                  </a:lnTo>
                  <a:lnTo>
                    <a:pt x="8679" y="569"/>
                  </a:lnTo>
                  <a:lnTo>
                    <a:pt x="8667" y="573"/>
                  </a:lnTo>
                  <a:lnTo>
                    <a:pt x="8653" y="576"/>
                  </a:lnTo>
                  <a:lnTo>
                    <a:pt x="8639" y="577"/>
                  </a:lnTo>
                  <a:lnTo>
                    <a:pt x="8625" y="578"/>
                  </a:lnTo>
                  <a:lnTo>
                    <a:pt x="8609" y="577"/>
                  </a:lnTo>
                  <a:lnTo>
                    <a:pt x="8593" y="576"/>
                  </a:lnTo>
                  <a:lnTo>
                    <a:pt x="8579" y="574"/>
                  </a:lnTo>
                  <a:lnTo>
                    <a:pt x="8567" y="569"/>
                  </a:lnTo>
                  <a:lnTo>
                    <a:pt x="8555" y="565"/>
                  </a:lnTo>
                  <a:lnTo>
                    <a:pt x="8543" y="560"/>
                  </a:lnTo>
                  <a:lnTo>
                    <a:pt x="8534" y="553"/>
                  </a:lnTo>
                  <a:lnTo>
                    <a:pt x="8526" y="546"/>
                  </a:lnTo>
                  <a:lnTo>
                    <a:pt x="8517" y="538"/>
                  </a:lnTo>
                  <a:lnTo>
                    <a:pt x="8511" y="528"/>
                  </a:lnTo>
                  <a:lnTo>
                    <a:pt x="8505" y="519"/>
                  </a:lnTo>
                  <a:lnTo>
                    <a:pt x="8500" y="507"/>
                  </a:lnTo>
                  <a:lnTo>
                    <a:pt x="8497" y="495"/>
                  </a:lnTo>
                  <a:lnTo>
                    <a:pt x="8495" y="482"/>
                  </a:lnTo>
                  <a:lnTo>
                    <a:pt x="8493" y="468"/>
                  </a:lnTo>
                  <a:lnTo>
                    <a:pt x="8493" y="452"/>
                  </a:lnTo>
                  <a:lnTo>
                    <a:pt x="8493" y="104"/>
                  </a:lnTo>
                  <a:lnTo>
                    <a:pt x="8386" y="104"/>
                  </a:lnTo>
                  <a:lnTo>
                    <a:pt x="8386" y="447"/>
                  </a:lnTo>
                  <a:lnTo>
                    <a:pt x="8386" y="465"/>
                  </a:lnTo>
                  <a:lnTo>
                    <a:pt x="8387" y="483"/>
                  </a:lnTo>
                  <a:lnTo>
                    <a:pt x="8388" y="499"/>
                  </a:lnTo>
                  <a:lnTo>
                    <a:pt x="8390" y="514"/>
                  </a:lnTo>
                  <a:lnTo>
                    <a:pt x="8393" y="528"/>
                  </a:lnTo>
                  <a:lnTo>
                    <a:pt x="8396" y="541"/>
                  </a:lnTo>
                  <a:lnTo>
                    <a:pt x="8399" y="553"/>
                  </a:lnTo>
                  <a:lnTo>
                    <a:pt x="8403" y="565"/>
                  </a:lnTo>
                  <a:lnTo>
                    <a:pt x="8407" y="576"/>
                  </a:lnTo>
                  <a:lnTo>
                    <a:pt x="8414" y="585"/>
                  </a:lnTo>
                  <a:lnTo>
                    <a:pt x="8419" y="595"/>
                  </a:lnTo>
                  <a:lnTo>
                    <a:pt x="8426" y="604"/>
                  </a:lnTo>
                  <a:lnTo>
                    <a:pt x="8434" y="613"/>
                  </a:lnTo>
                  <a:lnTo>
                    <a:pt x="8443" y="621"/>
                  </a:lnTo>
                  <a:lnTo>
                    <a:pt x="8453" y="629"/>
                  </a:lnTo>
                  <a:lnTo>
                    <a:pt x="8462" y="636"/>
                  </a:lnTo>
                  <a:lnTo>
                    <a:pt x="8479" y="646"/>
                  </a:lnTo>
                  <a:lnTo>
                    <a:pt x="8496" y="655"/>
                  </a:lnTo>
                  <a:lnTo>
                    <a:pt x="8513" y="661"/>
                  </a:lnTo>
                  <a:lnTo>
                    <a:pt x="8532" y="668"/>
                  </a:lnTo>
                  <a:lnTo>
                    <a:pt x="8552" y="672"/>
                  </a:lnTo>
                  <a:lnTo>
                    <a:pt x="8573" y="675"/>
                  </a:lnTo>
                  <a:lnTo>
                    <a:pt x="8596" y="676"/>
                  </a:lnTo>
                  <a:lnTo>
                    <a:pt x="8622" y="677"/>
                  </a:lnTo>
                  <a:lnTo>
                    <a:pt x="8647" y="676"/>
                  </a:lnTo>
                  <a:lnTo>
                    <a:pt x="8670" y="675"/>
                  </a:lnTo>
                  <a:lnTo>
                    <a:pt x="8691" y="672"/>
                  </a:lnTo>
                  <a:lnTo>
                    <a:pt x="8711" y="667"/>
                  </a:lnTo>
                  <a:lnTo>
                    <a:pt x="8730" y="661"/>
                  </a:lnTo>
                  <a:lnTo>
                    <a:pt x="8747" y="654"/>
                  </a:lnTo>
                  <a:lnTo>
                    <a:pt x="8764" y="645"/>
                  </a:lnTo>
                  <a:lnTo>
                    <a:pt x="8780" y="636"/>
                  </a:lnTo>
                  <a:lnTo>
                    <a:pt x="8790" y="629"/>
                  </a:lnTo>
                  <a:lnTo>
                    <a:pt x="8800" y="620"/>
                  </a:lnTo>
                  <a:lnTo>
                    <a:pt x="8808" y="613"/>
                  </a:lnTo>
                  <a:lnTo>
                    <a:pt x="8816" y="604"/>
                  </a:lnTo>
                  <a:lnTo>
                    <a:pt x="8823" y="595"/>
                  </a:lnTo>
                  <a:lnTo>
                    <a:pt x="8829" y="585"/>
                  </a:lnTo>
                  <a:lnTo>
                    <a:pt x="8835" y="576"/>
                  </a:lnTo>
                  <a:lnTo>
                    <a:pt x="8840" y="565"/>
                  </a:lnTo>
                  <a:lnTo>
                    <a:pt x="8844" y="553"/>
                  </a:lnTo>
                  <a:lnTo>
                    <a:pt x="8847" y="541"/>
                  </a:lnTo>
                  <a:lnTo>
                    <a:pt x="8851" y="528"/>
                  </a:lnTo>
                  <a:lnTo>
                    <a:pt x="8853" y="513"/>
                  </a:lnTo>
                  <a:lnTo>
                    <a:pt x="8855" y="499"/>
                  </a:lnTo>
                  <a:lnTo>
                    <a:pt x="8856" y="483"/>
                  </a:lnTo>
                  <a:lnTo>
                    <a:pt x="8857" y="465"/>
                  </a:lnTo>
                  <a:lnTo>
                    <a:pt x="8857" y="447"/>
                  </a:lnTo>
                  <a:close/>
                  <a:moveTo>
                    <a:pt x="8577" y="47"/>
                  </a:moveTo>
                  <a:lnTo>
                    <a:pt x="8576" y="38"/>
                  </a:lnTo>
                  <a:lnTo>
                    <a:pt x="8574" y="29"/>
                  </a:lnTo>
                  <a:lnTo>
                    <a:pt x="8570" y="21"/>
                  </a:lnTo>
                  <a:lnTo>
                    <a:pt x="8563" y="15"/>
                  </a:lnTo>
                  <a:lnTo>
                    <a:pt x="8557" y="8"/>
                  </a:lnTo>
                  <a:lnTo>
                    <a:pt x="8549" y="4"/>
                  </a:lnTo>
                  <a:lnTo>
                    <a:pt x="8540" y="1"/>
                  </a:lnTo>
                  <a:lnTo>
                    <a:pt x="8531" y="0"/>
                  </a:lnTo>
                  <a:lnTo>
                    <a:pt x="8521" y="1"/>
                  </a:lnTo>
                  <a:lnTo>
                    <a:pt x="8513" y="4"/>
                  </a:lnTo>
                  <a:lnTo>
                    <a:pt x="8504" y="8"/>
                  </a:lnTo>
                  <a:lnTo>
                    <a:pt x="8498" y="15"/>
                  </a:lnTo>
                  <a:lnTo>
                    <a:pt x="8493" y="21"/>
                  </a:lnTo>
                  <a:lnTo>
                    <a:pt x="8489" y="29"/>
                  </a:lnTo>
                  <a:lnTo>
                    <a:pt x="8485" y="38"/>
                  </a:lnTo>
                  <a:lnTo>
                    <a:pt x="8484" y="47"/>
                  </a:lnTo>
                  <a:lnTo>
                    <a:pt x="8485" y="56"/>
                  </a:lnTo>
                  <a:lnTo>
                    <a:pt x="8489" y="65"/>
                  </a:lnTo>
                  <a:lnTo>
                    <a:pt x="8493" y="73"/>
                  </a:lnTo>
                  <a:lnTo>
                    <a:pt x="8498" y="79"/>
                  </a:lnTo>
                  <a:lnTo>
                    <a:pt x="8504" y="85"/>
                  </a:lnTo>
                  <a:lnTo>
                    <a:pt x="8513" y="90"/>
                  </a:lnTo>
                  <a:lnTo>
                    <a:pt x="8521" y="92"/>
                  </a:lnTo>
                  <a:lnTo>
                    <a:pt x="8531" y="93"/>
                  </a:lnTo>
                  <a:lnTo>
                    <a:pt x="8540" y="92"/>
                  </a:lnTo>
                  <a:lnTo>
                    <a:pt x="8549" y="90"/>
                  </a:lnTo>
                  <a:lnTo>
                    <a:pt x="8557" y="85"/>
                  </a:lnTo>
                  <a:lnTo>
                    <a:pt x="8563" y="79"/>
                  </a:lnTo>
                  <a:lnTo>
                    <a:pt x="8570" y="73"/>
                  </a:lnTo>
                  <a:lnTo>
                    <a:pt x="8574" y="65"/>
                  </a:lnTo>
                  <a:lnTo>
                    <a:pt x="8576" y="56"/>
                  </a:lnTo>
                  <a:lnTo>
                    <a:pt x="8577" y="47"/>
                  </a:lnTo>
                  <a:close/>
                  <a:moveTo>
                    <a:pt x="8750" y="47"/>
                  </a:moveTo>
                  <a:lnTo>
                    <a:pt x="8749" y="38"/>
                  </a:lnTo>
                  <a:lnTo>
                    <a:pt x="8747" y="29"/>
                  </a:lnTo>
                  <a:lnTo>
                    <a:pt x="8743" y="22"/>
                  </a:lnTo>
                  <a:lnTo>
                    <a:pt x="8737" y="15"/>
                  </a:lnTo>
                  <a:lnTo>
                    <a:pt x="8730" y="9"/>
                  </a:lnTo>
                  <a:lnTo>
                    <a:pt x="8722" y="5"/>
                  </a:lnTo>
                  <a:lnTo>
                    <a:pt x="8713" y="2"/>
                  </a:lnTo>
                  <a:lnTo>
                    <a:pt x="8704" y="1"/>
                  </a:lnTo>
                  <a:lnTo>
                    <a:pt x="8694" y="2"/>
                  </a:lnTo>
                  <a:lnTo>
                    <a:pt x="8686" y="5"/>
                  </a:lnTo>
                  <a:lnTo>
                    <a:pt x="8679" y="9"/>
                  </a:lnTo>
                  <a:lnTo>
                    <a:pt x="8671" y="15"/>
                  </a:lnTo>
                  <a:lnTo>
                    <a:pt x="8666" y="22"/>
                  </a:lnTo>
                  <a:lnTo>
                    <a:pt x="8662" y="29"/>
                  </a:lnTo>
                  <a:lnTo>
                    <a:pt x="8658" y="38"/>
                  </a:lnTo>
                  <a:lnTo>
                    <a:pt x="8657" y="47"/>
                  </a:lnTo>
                  <a:lnTo>
                    <a:pt x="8658" y="57"/>
                  </a:lnTo>
                  <a:lnTo>
                    <a:pt x="8662" y="65"/>
                  </a:lnTo>
                  <a:lnTo>
                    <a:pt x="8666" y="74"/>
                  </a:lnTo>
                  <a:lnTo>
                    <a:pt x="8671" y="80"/>
                  </a:lnTo>
                  <a:lnTo>
                    <a:pt x="8679" y="86"/>
                  </a:lnTo>
                  <a:lnTo>
                    <a:pt x="8686" y="91"/>
                  </a:lnTo>
                  <a:lnTo>
                    <a:pt x="8694" y="93"/>
                  </a:lnTo>
                  <a:lnTo>
                    <a:pt x="8704" y="94"/>
                  </a:lnTo>
                  <a:lnTo>
                    <a:pt x="8713" y="93"/>
                  </a:lnTo>
                  <a:lnTo>
                    <a:pt x="8722" y="91"/>
                  </a:lnTo>
                  <a:lnTo>
                    <a:pt x="8730" y="86"/>
                  </a:lnTo>
                  <a:lnTo>
                    <a:pt x="8737" y="80"/>
                  </a:lnTo>
                  <a:lnTo>
                    <a:pt x="8743" y="74"/>
                  </a:lnTo>
                  <a:lnTo>
                    <a:pt x="8747" y="65"/>
                  </a:lnTo>
                  <a:lnTo>
                    <a:pt x="8749" y="57"/>
                  </a:lnTo>
                  <a:lnTo>
                    <a:pt x="8750" y="47"/>
                  </a:lnTo>
                  <a:close/>
                  <a:moveTo>
                    <a:pt x="8234" y="665"/>
                  </a:moveTo>
                  <a:lnTo>
                    <a:pt x="8234" y="575"/>
                  </a:lnTo>
                  <a:lnTo>
                    <a:pt x="8004" y="575"/>
                  </a:lnTo>
                  <a:lnTo>
                    <a:pt x="8004" y="104"/>
                  </a:lnTo>
                  <a:lnTo>
                    <a:pt x="7898" y="104"/>
                  </a:lnTo>
                  <a:lnTo>
                    <a:pt x="7898" y="665"/>
                  </a:lnTo>
                  <a:lnTo>
                    <a:pt x="8234" y="665"/>
                  </a:lnTo>
                  <a:close/>
                  <a:moveTo>
                    <a:pt x="7344" y="447"/>
                  </a:moveTo>
                  <a:lnTo>
                    <a:pt x="7344" y="104"/>
                  </a:lnTo>
                  <a:lnTo>
                    <a:pt x="7236" y="104"/>
                  </a:lnTo>
                  <a:lnTo>
                    <a:pt x="7236" y="452"/>
                  </a:lnTo>
                  <a:lnTo>
                    <a:pt x="7236" y="467"/>
                  </a:lnTo>
                  <a:lnTo>
                    <a:pt x="7234" y="481"/>
                  </a:lnTo>
                  <a:lnTo>
                    <a:pt x="7232" y="494"/>
                  </a:lnTo>
                  <a:lnTo>
                    <a:pt x="7229" y="506"/>
                  </a:lnTo>
                  <a:lnTo>
                    <a:pt x="7223" y="518"/>
                  </a:lnTo>
                  <a:lnTo>
                    <a:pt x="7218" y="527"/>
                  </a:lnTo>
                  <a:lnTo>
                    <a:pt x="7212" y="537"/>
                  </a:lnTo>
                  <a:lnTo>
                    <a:pt x="7204" y="545"/>
                  </a:lnTo>
                  <a:lnTo>
                    <a:pt x="7196" y="552"/>
                  </a:lnTo>
                  <a:lnTo>
                    <a:pt x="7186" y="559"/>
                  </a:lnTo>
                  <a:lnTo>
                    <a:pt x="7177" y="565"/>
                  </a:lnTo>
                  <a:lnTo>
                    <a:pt x="7165" y="569"/>
                  </a:lnTo>
                  <a:lnTo>
                    <a:pt x="7154" y="573"/>
                  </a:lnTo>
                  <a:lnTo>
                    <a:pt x="7140" y="576"/>
                  </a:lnTo>
                  <a:lnTo>
                    <a:pt x="7126" y="577"/>
                  </a:lnTo>
                  <a:lnTo>
                    <a:pt x="7111" y="578"/>
                  </a:lnTo>
                  <a:lnTo>
                    <a:pt x="7096" y="577"/>
                  </a:lnTo>
                  <a:lnTo>
                    <a:pt x="7080" y="576"/>
                  </a:lnTo>
                  <a:lnTo>
                    <a:pt x="7066" y="574"/>
                  </a:lnTo>
                  <a:lnTo>
                    <a:pt x="7053" y="569"/>
                  </a:lnTo>
                  <a:lnTo>
                    <a:pt x="7041" y="565"/>
                  </a:lnTo>
                  <a:lnTo>
                    <a:pt x="7030" y="560"/>
                  </a:lnTo>
                  <a:lnTo>
                    <a:pt x="7021" y="553"/>
                  </a:lnTo>
                  <a:lnTo>
                    <a:pt x="7012" y="546"/>
                  </a:lnTo>
                  <a:lnTo>
                    <a:pt x="7004" y="538"/>
                  </a:lnTo>
                  <a:lnTo>
                    <a:pt x="6998" y="528"/>
                  </a:lnTo>
                  <a:lnTo>
                    <a:pt x="6992" y="519"/>
                  </a:lnTo>
                  <a:lnTo>
                    <a:pt x="6987" y="507"/>
                  </a:lnTo>
                  <a:lnTo>
                    <a:pt x="6984" y="495"/>
                  </a:lnTo>
                  <a:lnTo>
                    <a:pt x="6981" y="482"/>
                  </a:lnTo>
                  <a:lnTo>
                    <a:pt x="6980" y="468"/>
                  </a:lnTo>
                  <a:lnTo>
                    <a:pt x="6980" y="452"/>
                  </a:lnTo>
                  <a:lnTo>
                    <a:pt x="6980" y="104"/>
                  </a:lnTo>
                  <a:lnTo>
                    <a:pt x="6873" y="104"/>
                  </a:lnTo>
                  <a:lnTo>
                    <a:pt x="6873" y="447"/>
                  </a:lnTo>
                  <a:lnTo>
                    <a:pt x="6873" y="465"/>
                  </a:lnTo>
                  <a:lnTo>
                    <a:pt x="6874" y="483"/>
                  </a:lnTo>
                  <a:lnTo>
                    <a:pt x="6875" y="499"/>
                  </a:lnTo>
                  <a:lnTo>
                    <a:pt x="6877" y="514"/>
                  </a:lnTo>
                  <a:lnTo>
                    <a:pt x="6879" y="528"/>
                  </a:lnTo>
                  <a:lnTo>
                    <a:pt x="6881" y="541"/>
                  </a:lnTo>
                  <a:lnTo>
                    <a:pt x="6886" y="553"/>
                  </a:lnTo>
                  <a:lnTo>
                    <a:pt x="6890" y="565"/>
                  </a:lnTo>
                  <a:lnTo>
                    <a:pt x="6894" y="576"/>
                  </a:lnTo>
                  <a:lnTo>
                    <a:pt x="6899" y="585"/>
                  </a:lnTo>
                  <a:lnTo>
                    <a:pt x="6906" y="595"/>
                  </a:lnTo>
                  <a:lnTo>
                    <a:pt x="6913" y="604"/>
                  </a:lnTo>
                  <a:lnTo>
                    <a:pt x="6920" y="613"/>
                  </a:lnTo>
                  <a:lnTo>
                    <a:pt x="6930" y="621"/>
                  </a:lnTo>
                  <a:lnTo>
                    <a:pt x="6939" y="629"/>
                  </a:lnTo>
                  <a:lnTo>
                    <a:pt x="6949" y="636"/>
                  </a:lnTo>
                  <a:lnTo>
                    <a:pt x="6966" y="646"/>
                  </a:lnTo>
                  <a:lnTo>
                    <a:pt x="6982" y="655"/>
                  </a:lnTo>
                  <a:lnTo>
                    <a:pt x="7000" y="661"/>
                  </a:lnTo>
                  <a:lnTo>
                    <a:pt x="7019" y="668"/>
                  </a:lnTo>
                  <a:lnTo>
                    <a:pt x="7038" y="672"/>
                  </a:lnTo>
                  <a:lnTo>
                    <a:pt x="7060" y="675"/>
                  </a:lnTo>
                  <a:lnTo>
                    <a:pt x="7083" y="676"/>
                  </a:lnTo>
                  <a:lnTo>
                    <a:pt x="7108" y="677"/>
                  </a:lnTo>
                  <a:lnTo>
                    <a:pt x="7134" y="676"/>
                  </a:lnTo>
                  <a:lnTo>
                    <a:pt x="7157" y="675"/>
                  </a:lnTo>
                  <a:lnTo>
                    <a:pt x="7178" y="672"/>
                  </a:lnTo>
                  <a:lnTo>
                    <a:pt x="7198" y="667"/>
                  </a:lnTo>
                  <a:lnTo>
                    <a:pt x="7217" y="661"/>
                  </a:lnTo>
                  <a:lnTo>
                    <a:pt x="7234" y="654"/>
                  </a:lnTo>
                  <a:lnTo>
                    <a:pt x="7251" y="645"/>
                  </a:lnTo>
                  <a:lnTo>
                    <a:pt x="7266" y="636"/>
                  </a:lnTo>
                  <a:lnTo>
                    <a:pt x="7276" y="629"/>
                  </a:lnTo>
                  <a:lnTo>
                    <a:pt x="7287" y="620"/>
                  </a:lnTo>
                  <a:lnTo>
                    <a:pt x="7295" y="613"/>
                  </a:lnTo>
                  <a:lnTo>
                    <a:pt x="7302" y="604"/>
                  </a:lnTo>
                  <a:lnTo>
                    <a:pt x="7310" y="595"/>
                  </a:lnTo>
                  <a:lnTo>
                    <a:pt x="7316" y="585"/>
                  </a:lnTo>
                  <a:lnTo>
                    <a:pt x="7321" y="576"/>
                  </a:lnTo>
                  <a:lnTo>
                    <a:pt x="7327" y="565"/>
                  </a:lnTo>
                  <a:lnTo>
                    <a:pt x="7331" y="553"/>
                  </a:lnTo>
                  <a:lnTo>
                    <a:pt x="7334" y="541"/>
                  </a:lnTo>
                  <a:lnTo>
                    <a:pt x="7337" y="528"/>
                  </a:lnTo>
                  <a:lnTo>
                    <a:pt x="7339" y="513"/>
                  </a:lnTo>
                  <a:lnTo>
                    <a:pt x="7342" y="499"/>
                  </a:lnTo>
                  <a:lnTo>
                    <a:pt x="7343" y="483"/>
                  </a:lnTo>
                  <a:lnTo>
                    <a:pt x="7343" y="465"/>
                  </a:lnTo>
                  <a:lnTo>
                    <a:pt x="7344" y="447"/>
                  </a:lnTo>
                  <a:close/>
                  <a:moveTo>
                    <a:pt x="6695" y="665"/>
                  </a:moveTo>
                  <a:lnTo>
                    <a:pt x="6695" y="575"/>
                  </a:lnTo>
                  <a:lnTo>
                    <a:pt x="6395" y="575"/>
                  </a:lnTo>
                  <a:lnTo>
                    <a:pt x="6695" y="174"/>
                  </a:lnTo>
                  <a:lnTo>
                    <a:pt x="6695" y="104"/>
                  </a:lnTo>
                  <a:lnTo>
                    <a:pt x="6251" y="104"/>
                  </a:lnTo>
                  <a:lnTo>
                    <a:pt x="6251" y="195"/>
                  </a:lnTo>
                  <a:lnTo>
                    <a:pt x="6550" y="195"/>
                  </a:lnTo>
                  <a:lnTo>
                    <a:pt x="6246" y="596"/>
                  </a:lnTo>
                  <a:lnTo>
                    <a:pt x="6246" y="665"/>
                  </a:lnTo>
                  <a:lnTo>
                    <a:pt x="6695" y="665"/>
                  </a:lnTo>
                  <a:close/>
                  <a:moveTo>
                    <a:pt x="5791" y="195"/>
                  </a:moveTo>
                  <a:lnTo>
                    <a:pt x="5791" y="104"/>
                  </a:lnTo>
                  <a:lnTo>
                    <a:pt x="5348" y="104"/>
                  </a:lnTo>
                  <a:lnTo>
                    <a:pt x="5348" y="195"/>
                  </a:lnTo>
                  <a:lnTo>
                    <a:pt x="5517" y="195"/>
                  </a:lnTo>
                  <a:lnTo>
                    <a:pt x="5517" y="665"/>
                  </a:lnTo>
                  <a:lnTo>
                    <a:pt x="5624" y="665"/>
                  </a:lnTo>
                  <a:lnTo>
                    <a:pt x="5624" y="195"/>
                  </a:lnTo>
                  <a:lnTo>
                    <a:pt x="5791" y="195"/>
                  </a:lnTo>
                  <a:close/>
                  <a:moveTo>
                    <a:pt x="5115" y="436"/>
                  </a:moveTo>
                  <a:lnTo>
                    <a:pt x="4985" y="436"/>
                  </a:lnTo>
                  <a:lnTo>
                    <a:pt x="5050" y="233"/>
                  </a:lnTo>
                  <a:lnTo>
                    <a:pt x="5115" y="436"/>
                  </a:lnTo>
                  <a:close/>
                  <a:moveTo>
                    <a:pt x="5300" y="665"/>
                  </a:moveTo>
                  <a:lnTo>
                    <a:pt x="5097" y="104"/>
                  </a:lnTo>
                  <a:lnTo>
                    <a:pt x="5001" y="104"/>
                  </a:lnTo>
                  <a:lnTo>
                    <a:pt x="4798" y="665"/>
                  </a:lnTo>
                  <a:lnTo>
                    <a:pt x="4910" y="665"/>
                  </a:lnTo>
                  <a:lnTo>
                    <a:pt x="4957" y="527"/>
                  </a:lnTo>
                  <a:lnTo>
                    <a:pt x="5143" y="527"/>
                  </a:lnTo>
                  <a:lnTo>
                    <a:pt x="5188" y="665"/>
                  </a:lnTo>
                  <a:lnTo>
                    <a:pt x="5300" y="665"/>
                  </a:lnTo>
                  <a:close/>
                  <a:moveTo>
                    <a:pt x="5029" y="45"/>
                  </a:moveTo>
                  <a:lnTo>
                    <a:pt x="5028" y="36"/>
                  </a:lnTo>
                  <a:lnTo>
                    <a:pt x="5025" y="27"/>
                  </a:lnTo>
                  <a:lnTo>
                    <a:pt x="5021" y="20"/>
                  </a:lnTo>
                  <a:lnTo>
                    <a:pt x="5016" y="12"/>
                  </a:lnTo>
                  <a:lnTo>
                    <a:pt x="5009" y="7"/>
                  </a:lnTo>
                  <a:lnTo>
                    <a:pt x="5001" y="3"/>
                  </a:lnTo>
                  <a:lnTo>
                    <a:pt x="4993" y="1"/>
                  </a:lnTo>
                  <a:lnTo>
                    <a:pt x="4983" y="0"/>
                  </a:lnTo>
                  <a:lnTo>
                    <a:pt x="4974" y="1"/>
                  </a:lnTo>
                  <a:lnTo>
                    <a:pt x="4965" y="3"/>
                  </a:lnTo>
                  <a:lnTo>
                    <a:pt x="4958" y="7"/>
                  </a:lnTo>
                  <a:lnTo>
                    <a:pt x="4950" y="12"/>
                  </a:lnTo>
                  <a:lnTo>
                    <a:pt x="4945" y="20"/>
                  </a:lnTo>
                  <a:lnTo>
                    <a:pt x="4941" y="27"/>
                  </a:lnTo>
                  <a:lnTo>
                    <a:pt x="4938" y="36"/>
                  </a:lnTo>
                  <a:lnTo>
                    <a:pt x="4937" y="45"/>
                  </a:lnTo>
                  <a:lnTo>
                    <a:pt x="4938" y="55"/>
                  </a:lnTo>
                  <a:lnTo>
                    <a:pt x="4941" y="63"/>
                  </a:lnTo>
                  <a:lnTo>
                    <a:pt x="4945" y="72"/>
                  </a:lnTo>
                  <a:lnTo>
                    <a:pt x="4950" y="78"/>
                  </a:lnTo>
                  <a:lnTo>
                    <a:pt x="4958" y="84"/>
                  </a:lnTo>
                  <a:lnTo>
                    <a:pt x="4965" y="89"/>
                  </a:lnTo>
                  <a:lnTo>
                    <a:pt x="4974" y="91"/>
                  </a:lnTo>
                  <a:lnTo>
                    <a:pt x="4983" y="92"/>
                  </a:lnTo>
                  <a:lnTo>
                    <a:pt x="4993" y="91"/>
                  </a:lnTo>
                  <a:lnTo>
                    <a:pt x="5001" y="89"/>
                  </a:lnTo>
                  <a:lnTo>
                    <a:pt x="5009" y="84"/>
                  </a:lnTo>
                  <a:lnTo>
                    <a:pt x="5016" y="78"/>
                  </a:lnTo>
                  <a:lnTo>
                    <a:pt x="5021" y="72"/>
                  </a:lnTo>
                  <a:lnTo>
                    <a:pt x="5025" y="63"/>
                  </a:lnTo>
                  <a:lnTo>
                    <a:pt x="5028" y="55"/>
                  </a:lnTo>
                  <a:lnTo>
                    <a:pt x="5029" y="45"/>
                  </a:lnTo>
                  <a:close/>
                  <a:moveTo>
                    <a:pt x="5169" y="47"/>
                  </a:moveTo>
                  <a:lnTo>
                    <a:pt x="5169" y="38"/>
                  </a:lnTo>
                  <a:lnTo>
                    <a:pt x="5166" y="29"/>
                  </a:lnTo>
                  <a:lnTo>
                    <a:pt x="5161" y="22"/>
                  </a:lnTo>
                  <a:lnTo>
                    <a:pt x="5155" y="15"/>
                  </a:lnTo>
                  <a:lnTo>
                    <a:pt x="5149" y="9"/>
                  </a:lnTo>
                  <a:lnTo>
                    <a:pt x="5140" y="5"/>
                  </a:lnTo>
                  <a:lnTo>
                    <a:pt x="5132" y="2"/>
                  </a:lnTo>
                  <a:lnTo>
                    <a:pt x="5122" y="1"/>
                  </a:lnTo>
                  <a:lnTo>
                    <a:pt x="5113" y="2"/>
                  </a:lnTo>
                  <a:lnTo>
                    <a:pt x="5104" y="5"/>
                  </a:lnTo>
                  <a:lnTo>
                    <a:pt x="5097" y="9"/>
                  </a:lnTo>
                  <a:lnTo>
                    <a:pt x="5090" y="15"/>
                  </a:lnTo>
                  <a:lnTo>
                    <a:pt x="5084" y="22"/>
                  </a:lnTo>
                  <a:lnTo>
                    <a:pt x="5080" y="29"/>
                  </a:lnTo>
                  <a:lnTo>
                    <a:pt x="5078" y="38"/>
                  </a:lnTo>
                  <a:lnTo>
                    <a:pt x="5077" y="47"/>
                  </a:lnTo>
                  <a:lnTo>
                    <a:pt x="5078" y="57"/>
                  </a:lnTo>
                  <a:lnTo>
                    <a:pt x="5080" y="65"/>
                  </a:lnTo>
                  <a:lnTo>
                    <a:pt x="5084" y="74"/>
                  </a:lnTo>
                  <a:lnTo>
                    <a:pt x="5090" y="80"/>
                  </a:lnTo>
                  <a:lnTo>
                    <a:pt x="5097" y="86"/>
                  </a:lnTo>
                  <a:lnTo>
                    <a:pt x="5104" y="91"/>
                  </a:lnTo>
                  <a:lnTo>
                    <a:pt x="5113" y="93"/>
                  </a:lnTo>
                  <a:lnTo>
                    <a:pt x="5122" y="94"/>
                  </a:lnTo>
                  <a:lnTo>
                    <a:pt x="5132" y="93"/>
                  </a:lnTo>
                  <a:lnTo>
                    <a:pt x="5140" y="91"/>
                  </a:lnTo>
                  <a:lnTo>
                    <a:pt x="5149" y="86"/>
                  </a:lnTo>
                  <a:lnTo>
                    <a:pt x="5155" y="80"/>
                  </a:lnTo>
                  <a:lnTo>
                    <a:pt x="5161" y="74"/>
                  </a:lnTo>
                  <a:lnTo>
                    <a:pt x="5166" y="65"/>
                  </a:lnTo>
                  <a:lnTo>
                    <a:pt x="5169" y="57"/>
                  </a:lnTo>
                  <a:lnTo>
                    <a:pt x="5169" y="47"/>
                  </a:lnTo>
                  <a:close/>
                  <a:moveTo>
                    <a:pt x="4750" y="195"/>
                  </a:moveTo>
                  <a:lnTo>
                    <a:pt x="4750" y="104"/>
                  </a:lnTo>
                  <a:lnTo>
                    <a:pt x="4307" y="104"/>
                  </a:lnTo>
                  <a:lnTo>
                    <a:pt x="4307" y="195"/>
                  </a:lnTo>
                  <a:lnTo>
                    <a:pt x="4474" y="195"/>
                  </a:lnTo>
                  <a:lnTo>
                    <a:pt x="4474" y="665"/>
                  </a:lnTo>
                  <a:lnTo>
                    <a:pt x="4582" y="665"/>
                  </a:lnTo>
                  <a:lnTo>
                    <a:pt x="4582" y="195"/>
                  </a:lnTo>
                  <a:lnTo>
                    <a:pt x="4750" y="195"/>
                  </a:lnTo>
                  <a:close/>
                  <a:moveTo>
                    <a:pt x="4141" y="104"/>
                  </a:moveTo>
                  <a:lnTo>
                    <a:pt x="4034" y="104"/>
                  </a:lnTo>
                  <a:lnTo>
                    <a:pt x="4034" y="665"/>
                  </a:lnTo>
                  <a:lnTo>
                    <a:pt x="4141" y="665"/>
                  </a:lnTo>
                  <a:lnTo>
                    <a:pt x="4141" y="104"/>
                  </a:lnTo>
                  <a:close/>
                  <a:moveTo>
                    <a:pt x="3843" y="142"/>
                  </a:moveTo>
                  <a:lnTo>
                    <a:pt x="3819" y="131"/>
                  </a:lnTo>
                  <a:lnTo>
                    <a:pt x="3800" y="122"/>
                  </a:lnTo>
                  <a:lnTo>
                    <a:pt x="3782" y="116"/>
                  </a:lnTo>
                  <a:lnTo>
                    <a:pt x="3763" y="110"/>
                  </a:lnTo>
                  <a:lnTo>
                    <a:pt x="3738" y="103"/>
                  </a:lnTo>
                  <a:lnTo>
                    <a:pt x="3711" y="99"/>
                  </a:lnTo>
                  <a:lnTo>
                    <a:pt x="3685" y="96"/>
                  </a:lnTo>
                  <a:lnTo>
                    <a:pt x="3659" y="96"/>
                  </a:lnTo>
                  <a:lnTo>
                    <a:pt x="3635" y="96"/>
                  </a:lnTo>
                  <a:lnTo>
                    <a:pt x="3614" y="97"/>
                  </a:lnTo>
                  <a:lnTo>
                    <a:pt x="3595" y="100"/>
                  </a:lnTo>
                  <a:lnTo>
                    <a:pt x="3578" y="103"/>
                  </a:lnTo>
                  <a:lnTo>
                    <a:pt x="3563" y="109"/>
                  </a:lnTo>
                  <a:lnTo>
                    <a:pt x="3547" y="115"/>
                  </a:lnTo>
                  <a:lnTo>
                    <a:pt x="3532" y="123"/>
                  </a:lnTo>
                  <a:lnTo>
                    <a:pt x="3517" y="133"/>
                  </a:lnTo>
                  <a:lnTo>
                    <a:pt x="3505" y="142"/>
                  </a:lnTo>
                  <a:lnTo>
                    <a:pt x="3493" y="153"/>
                  </a:lnTo>
                  <a:lnTo>
                    <a:pt x="3484" y="164"/>
                  </a:lnTo>
                  <a:lnTo>
                    <a:pt x="3476" y="174"/>
                  </a:lnTo>
                  <a:lnTo>
                    <a:pt x="3471" y="183"/>
                  </a:lnTo>
                  <a:lnTo>
                    <a:pt x="3467" y="192"/>
                  </a:lnTo>
                  <a:lnTo>
                    <a:pt x="3462" y="202"/>
                  </a:lnTo>
                  <a:lnTo>
                    <a:pt x="3459" y="211"/>
                  </a:lnTo>
                  <a:lnTo>
                    <a:pt x="3457" y="222"/>
                  </a:lnTo>
                  <a:lnTo>
                    <a:pt x="3455" y="231"/>
                  </a:lnTo>
                  <a:lnTo>
                    <a:pt x="3454" y="242"/>
                  </a:lnTo>
                  <a:lnTo>
                    <a:pt x="3454" y="252"/>
                  </a:lnTo>
                  <a:lnTo>
                    <a:pt x="3454" y="264"/>
                  </a:lnTo>
                  <a:lnTo>
                    <a:pt x="3455" y="275"/>
                  </a:lnTo>
                  <a:lnTo>
                    <a:pt x="3457" y="285"/>
                  </a:lnTo>
                  <a:lnTo>
                    <a:pt x="3460" y="295"/>
                  </a:lnTo>
                  <a:lnTo>
                    <a:pt x="3463" y="304"/>
                  </a:lnTo>
                  <a:lnTo>
                    <a:pt x="3469" y="314"/>
                  </a:lnTo>
                  <a:lnTo>
                    <a:pt x="3474" y="323"/>
                  </a:lnTo>
                  <a:lnTo>
                    <a:pt x="3481" y="332"/>
                  </a:lnTo>
                  <a:lnTo>
                    <a:pt x="3490" y="341"/>
                  </a:lnTo>
                  <a:lnTo>
                    <a:pt x="3498" y="351"/>
                  </a:lnTo>
                  <a:lnTo>
                    <a:pt x="3510" y="359"/>
                  </a:lnTo>
                  <a:lnTo>
                    <a:pt x="3522" y="369"/>
                  </a:lnTo>
                  <a:lnTo>
                    <a:pt x="3534" y="378"/>
                  </a:lnTo>
                  <a:lnTo>
                    <a:pt x="3549" y="388"/>
                  </a:lnTo>
                  <a:lnTo>
                    <a:pt x="3566" y="398"/>
                  </a:lnTo>
                  <a:lnTo>
                    <a:pt x="3584" y="409"/>
                  </a:lnTo>
                  <a:lnTo>
                    <a:pt x="3670" y="457"/>
                  </a:lnTo>
                  <a:lnTo>
                    <a:pt x="3683" y="465"/>
                  </a:lnTo>
                  <a:lnTo>
                    <a:pt x="3694" y="472"/>
                  </a:lnTo>
                  <a:lnTo>
                    <a:pt x="3702" y="480"/>
                  </a:lnTo>
                  <a:lnTo>
                    <a:pt x="3708" y="487"/>
                  </a:lnTo>
                  <a:lnTo>
                    <a:pt x="3714" y="493"/>
                  </a:lnTo>
                  <a:lnTo>
                    <a:pt x="3717" y="502"/>
                  </a:lnTo>
                  <a:lnTo>
                    <a:pt x="3719" y="509"/>
                  </a:lnTo>
                  <a:lnTo>
                    <a:pt x="3720" y="518"/>
                  </a:lnTo>
                  <a:lnTo>
                    <a:pt x="3719" y="524"/>
                  </a:lnTo>
                  <a:lnTo>
                    <a:pt x="3718" y="530"/>
                  </a:lnTo>
                  <a:lnTo>
                    <a:pt x="3716" y="536"/>
                  </a:lnTo>
                  <a:lnTo>
                    <a:pt x="3714" y="541"/>
                  </a:lnTo>
                  <a:lnTo>
                    <a:pt x="3710" y="546"/>
                  </a:lnTo>
                  <a:lnTo>
                    <a:pt x="3706" y="550"/>
                  </a:lnTo>
                  <a:lnTo>
                    <a:pt x="3702" y="555"/>
                  </a:lnTo>
                  <a:lnTo>
                    <a:pt x="3697" y="559"/>
                  </a:lnTo>
                  <a:lnTo>
                    <a:pt x="3691" y="562"/>
                  </a:lnTo>
                  <a:lnTo>
                    <a:pt x="3685" y="565"/>
                  </a:lnTo>
                  <a:lnTo>
                    <a:pt x="3679" y="568"/>
                  </a:lnTo>
                  <a:lnTo>
                    <a:pt x="3671" y="570"/>
                  </a:lnTo>
                  <a:lnTo>
                    <a:pt x="3664" y="571"/>
                  </a:lnTo>
                  <a:lnTo>
                    <a:pt x="3656" y="573"/>
                  </a:lnTo>
                  <a:lnTo>
                    <a:pt x="3647" y="574"/>
                  </a:lnTo>
                  <a:lnTo>
                    <a:pt x="3638" y="574"/>
                  </a:lnTo>
                  <a:lnTo>
                    <a:pt x="3620" y="573"/>
                  </a:lnTo>
                  <a:lnTo>
                    <a:pt x="3600" y="569"/>
                  </a:lnTo>
                  <a:lnTo>
                    <a:pt x="3578" y="565"/>
                  </a:lnTo>
                  <a:lnTo>
                    <a:pt x="3557" y="558"/>
                  </a:lnTo>
                  <a:lnTo>
                    <a:pt x="3542" y="551"/>
                  </a:lnTo>
                  <a:lnTo>
                    <a:pt x="3525" y="544"/>
                  </a:lnTo>
                  <a:lnTo>
                    <a:pt x="3504" y="533"/>
                  </a:lnTo>
                  <a:lnTo>
                    <a:pt x="3477" y="519"/>
                  </a:lnTo>
                  <a:lnTo>
                    <a:pt x="3433" y="617"/>
                  </a:lnTo>
                  <a:lnTo>
                    <a:pt x="3443" y="623"/>
                  </a:lnTo>
                  <a:lnTo>
                    <a:pt x="3454" y="627"/>
                  </a:lnTo>
                  <a:lnTo>
                    <a:pt x="3462" y="632"/>
                  </a:lnTo>
                  <a:lnTo>
                    <a:pt x="3469" y="635"/>
                  </a:lnTo>
                  <a:lnTo>
                    <a:pt x="3507" y="652"/>
                  </a:lnTo>
                  <a:lnTo>
                    <a:pt x="3534" y="662"/>
                  </a:lnTo>
                  <a:lnTo>
                    <a:pt x="3547" y="667"/>
                  </a:lnTo>
                  <a:lnTo>
                    <a:pt x="3560" y="669"/>
                  </a:lnTo>
                  <a:lnTo>
                    <a:pt x="3572" y="672"/>
                  </a:lnTo>
                  <a:lnTo>
                    <a:pt x="3586" y="674"/>
                  </a:lnTo>
                  <a:lnTo>
                    <a:pt x="3599" y="675"/>
                  </a:lnTo>
                  <a:lnTo>
                    <a:pt x="3611" y="676"/>
                  </a:lnTo>
                  <a:lnTo>
                    <a:pt x="3624" y="677"/>
                  </a:lnTo>
                  <a:lnTo>
                    <a:pt x="3637" y="677"/>
                  </a:lnTo>
                  <a:lnTo>
                    <a:pt x="3659" y="676"/>
                  </a:lnTo>
                  <a:lnTo>
                    <a:pt x="3680" y="674"/>
                  </a:lnTo>
                  <a:lnTo>
                    <a:pt x="3701" y="671"/>
                  </a:lnTo>
                  <a:lnTo>
                    <a:pt x="3719" y="667"/>
                  </a:lnTo>
                  <a:lnTo>
                    <a:pt x="3737" y="660"/>
                  </a:lnTo>
                  <a:lnTo>
                    <a:pt x="3753" y="653"/>
                  </a:lnTo>
                  <a:lnTo>
                    <a:pt x="3767" y="644"/>
                  </a:lnTo>
                  <a:lnTo>
                    <a:pt x="3781" y="635"/>
                  </a:lnTo>
                  <a:lnTo>
                    <a:pt x="3793" y="624"/>
                  </a:lnTo>
                  <a:lnTo>
                    <a:pt x="3803" y="613"/>
                  </a:lnTo>
                  <a:lnTo>
                    <a:pt x="3813" y="599"/>
                  </a:lnTo>
                  <a:lnTo>
                    <a:pt x="3820" y="585"/>
                  </a:lnTo>
                  <a:lnTo>
                    <a:pt x="3825" y="570"/>
                  </a:lnTo>
                  <a:lnTo>
                    <a:pt x="3830" y="553"/>
                  </a:lnTo>
                  <a:lnTo>
                    <a:pt x="3833" y="537"/>
                  </a:lnTo>
                  <a:lnTo>
                    <a:pt x="3833" y="518"/>
                  </a:lnTo>
                  <a:lnTo>
                    <a:pt x="3833" y="504"/>
                  </a:lnTo>
                  <a:lnTo>
                    <a:pt x="3831" y="489"/>
                  </a:lnTo>
                  <a:lnTo>
                    <a:pt x="3828" y="475"/>
                  </a:lnTo>
                  <a:lnTo>
                    <a:pt x="3823" y="462"/>
                  </a:lnTo>
                  <a:lnTo>
                    <a:pt x="3817" y="450"/>
                  </a:lnTo>
                  <a:lnTo>
                    <a:pt x="3811" y="438"/>
                  </a:lnTo>
                  <a:lnTo>
                    <a:pt x="3803" y="427"/>
                  </a:lnTo>
                  <a:lnTo>
                    <a:pt x="3795" y="417"/>
                  </a:lnTo>
                  <a:lnTo>
                    <a:pt x="3783" y="408"/>
                  </a:lnTo>
                  <a:lnTo>
                    <a:pt x="3769" y="396"/>
                  </a:lnTo>
                  <a:lnTo>
                    <a:pt x="3753" y="384"/>
                  </a:lnTo>
                  <a:lnTo>
                    <a:pt x="3734" y="371"/>
                  </a:lnTo>
                  <a:lnTo>
                    <a:pt x="3710" y="357"/>
                  </a:lnTo>
                  <a:lnTo>
                    <a:pt x="3686" y="342"/>
                  </a:lnTo>
                  <a:lnTo>
                    <a:pt x="3658" y="326"/>
                  </a:lnTo>
                  <a:lnTo>
                    <a:pt x="3627" y="309"/>
                  </a:lnTo>
                  <a:lnTo>
                    <a:pt x="3613" y="302"/>
                  </a:lnTo>
                  <a:lnTo>
                    <a:pt x="3602" y="295"/>
                  </a:lnTo>
                  <a:lnTo>
                    <a:pt x="3592" y="288"/>
                  </a:lnTo>
                  <a:lnTo>
                    <a:pt x="3585" y="281"/>
                  </a:lnTo>
                  <a:lnTo>
                    <a:pt x="3580" y="273"/>
                  </a:lnTo>
                  <a:lnTo>
                    <a:pt x="3576" y="266"/>
                  </a:lnTo>
                  <a:lnTo>
                    <a:pt x="3574" y="259"/>
                  </a:lnTo>
                  <a:lnTo>
                    <a:pt x="3573" y="250"/>
                  </a:lnTo>
                  <a:lnTo>
                    <a:pt x="3574" y="244"/>
                  </a:lnTo>
                  <a:lnTo>
                    <a:pt x="3575" y="239"/>
                  </a:lnTo>
                  <a:lnTo>
                    <a:pt x="3576" y="233"/>
                  </a:lnTo>
                  <a:lnTo>
                    <a:pt x="3580" y="229"/>
                  </a:lnTo>
                  <a:lnTo>
                    <a:pt x="3583" y="224"/>
                  </a:lnTo>
                  <a:lnTo>
                    <a:pt x="3586" y="220"/>
                  </a:lnTo>
                  <a:lnTo>
                    <a:pt x="3591" y="216"/>
                  </a:lnTo>
                  <a:lnTo>
                    <a:pt x="3595" y="212"/>
                  </a:lnTo>
                  <a:lnTo>
                    <a:pt x="3602" y="209"/>
                  </a:lnTo>
                  <a:lnTo>
                    <a:pt x="3608" y="207"/>
                  </a:lnTo>
                  <a:lnTo>
                    <a:pt x="3614" y="204"/>
                  </a:lnTo>
                  <a:lnTo>
                    <a:pt x="3622" y="202"/>
                  </a:lnTo>
                  <a:lnTo>
                    <a:pt x="3638" y="199"/>
                  </a:lnTo>
                  <a:lnTo>
                    <a:pt x="3656" y="198"/>
                  </a:lnTo>
                  <a:lnTo>
                    <a:pt x="3670" y="198"/>
                  </a:lnTo>
                  <a:lnTo>
                    <a:pt x="3686" y="201"/>
                  </a:lnTo>
                  <a:lnTo>
                    <a:pt x="3702" y="204"/>
                  </a:lnTo>
                  <a:lnTo>
                    <a:pt x="3720" y="208"/>
                  </a:lnTo>
                  <a:lnTo>
                    <a:pt x="3739" y="214"/>
                  </a:lnTo>
                  <a:lnTo>
                    <a:pt x="3758" y="221"/>
                  </a:lnTo>
                  <a:lnTo>
                    <a:pt x="3779" y="229"/>
                  </a:lnTo>
                  <a:lnTo>
                    <a:pt x="3801" y="239"/>
                  </a:lnTo>
                  <a:lnTo>
                    <a:pt x="3843" y="142"/>
                  </a:lnTo>
                  <a:close/>
                  <a:moveTo>
                    <a:pt x="3169" y="270"/>
                  </a:moveTo>
                  <a:lnTo>
                    <a:pt x="3169" y="281"/>
                  </a:lnTo>
                  <a:lnTo>
                    <a:pt x="3168" y="290"/>
                  </a:lnTo>
                  <a:lnTo>
                    <a:pt x="3166" y="299"/>
                  </a:lnTo>
                  <a:lnTo>
                    <a:pt x="3164" y="306"/>
                  </a:lnTo>
                  <a:lnTo>
                    <a:pt x="3160" y="314"/>
                  </a:lnTo>
                  <a:lnTo>
                    <a:pt x="3156" y="321"/>
                  </a:lnTo>
                  <a:lnTo>
                    <a:pt x="3151" y="326"/>
                  </a:lnTo>
                  <a:lnTo>
                    <a:pt x="3146" y="332"/>
                  </a:lnTo>
                  <a:lnTo>
                    <a:pt x="3140" y="336"/>
                  </a:lnTo>
                  <a:lnTo>
                    <a:pt x="3132" y="340"/>
                  </a:lnTo>
                  <a:lnTo>
                    <a:pt x="3124" y="343"/>
                  </a:lnTo>
                  <a:lnTo>
                    <a:pt x="3115" y="346"/>
                  </a:lnTo>
                  <a:lnTo>
                    <a:pt x="3106" y="347"/>
                  </a:lnTo>
                  <a:lnTo>
                    <a:pt x="3095" y="350"/>
                  </a:lnTo>
                  <a:lnTo>
                    <a:pt x="3084" y="351"/>
                  </a:lnTo>
                  <a:lnTo>
                    <a:pt x="3071" y="351"/>
                  </a:lnTo>
                  <a:lnTo>
                    <a:pt x="3001" y="351"/>
                  </a:lnTo>
                  <a:lnTo>
                    <a:pt x="3001" y="195"/>
                  </a:lnTo>
                  <a:lnTo>
                    <a:pt x="3071" y="195"/>
                  </a:lnTo>
                  <a:lnTo>
                    <a:pt x="3084" y="196"/>
                  </a:lnTo>
                  <a:lnTo>
                    <a:pt x="3095" y="196"/>
                  </a:lnTo>
                  <a:lnTo>
                    <a:pt x="3106" y="198"/>
                  </a:lnTo>
                  <a:lnTo>
                    <a:pt x="3116" y="199"/>
                  </a:lnTo>
                  <a:lnTo>
                    <a:pt x="3125" y="203"/>
                  </a:lnTo>
                  <a:lnTo>
                    <a:pt x="3133" y="205"/>
                  </a:lnTo>
                  <a:lnTo>
                    <a:pt x="3140" y="209"/>
                  </a:lnTo>
                  <a:lnTo>
                    <a:pt x="3146" y="213"/>
                  </a:lnTo>
                  <a:lnTo>
                    <a:pt x="3152" y="217"/>
                  </a:lnTo>
                  <a:lnTo>
                    <a:pt x="3156" y="224"/>
                  </a:lnTo>
                  <a:lnTo>
                    <a:pt x="3161" y="229"/>
                  </a:lnTo>
                  <a:lnTo>
                    <a:pt x="3164" y="236"/>
                  </a:lnTo>
                  <a:lnTo>
                    <a:pt x="3166" y="244"/>
                  </a:lnTo>
                  <a:lnTo>
                    <a:pt x="3168" y="252"/>
                  </a:lnTo>
                  <a:lnTo>
                    <a:pt x="3169" y="261"/>
                  </a:lnTo>
                  <a:lnTo>
                    <a:pt x="3169" y="270"/>
                  </a:lnTo>
                  <a:close/>
                  <a:moveTo>
                    <a:pt x="3301" y="665"/>
                  </a:moveTo>
                  <a:lnTo>
                    <a:pt x="3162" y="426"/>
                  </a:lnTo>
                  <a:lnTo>
                    <a:pt x="3178" y="420"/>
                  </a:lnTo>
                  <a:lnTo>
                    <a:pt x="3192" y="416"/>
                  </a:lnTo>
                  <a:lnTo>
                    <a:pt x="3204" y="411"/>
                  </a:lnTo>
                  <a:lnTo>
                    <a:pt x="3214" y="404"/>
                  </a:lnTo>
                  <a:lnTo>
                    <a:pt x="3224" y="398"/>
                  </a:lnTo>
                  <a:lnTo>
                    <a:pt x="3232" y="391"/>
                  </a:lnTo>
                  <a:lnTo>
                    <a:pt x="3241" y="383"/>
                  </a:lnTo>
                  <a:lnTo>
                    <a:pt x="3249" y="374"/>
                  </a:lnTo>
                  <a:lnTo>
                    <a:pt x="3256" y="363"/>
                  </a:lnTo>
                  <a:lnTo>
                    <a:pt x="3262" y="352"/>
                  </a:lnTo>
                  <a:lnTo>
                    <a:pt x="3267" y="340"/>
                  </a:lnTo>
                  <a:lnTo>
                    <a:pt x="3271" y="326"/>
                  </a:lnTo>
                  <a:lnTo>
                    <a:pt x="3275" y="314"/>
                  </a:lnTo>
                  <a:lnTo>
                    <a:pt x="3278" y="299"/>
                  </a:lnTo>
                  <a:lnTo>
                    <a:pt x="3279" y="284"/>
                  </a:lnTo>
                  <a:lnTo>
                    <a:pt x="3280" y="268"/>
                  </a:lnTo>
                  <a:lnTo>
                    <a:pt x="3279" y="249"/>
                  </a:lnTo>
                  <a:lnTo>
                    <a:pt x="3277" y="231"/>
                  </a:lnTo>
                  <a:lnTo>
                    <a:pt x="3272" y="214"/>
                  </a:lnTo>
                  <a:lnTo>
                    <a:pt x="3268" y="198"/>
                  </a:lnTo>
                  <a:lnTo>
                    <a:pt x="3262" y="184"/>
                  </a:lnTo>
                  <a:lnTo>
                    <a:pt x="3253" y="170"/>
                  </a:lnTo>
                  <a:lnTo>
                    <a:pt x="3244" y="157"/>
                  </a:lnTo>
                  <a:lnTo>
                    <a:pt x="3233" y="147"/>
                  </a:lnTo>
                  <a:lnTo>
                    <a:pt x="3221" y="136"/>
                  </a:lnTo>
                  <a:lnTo>
                    <a:pt x="3207" y="127"/>
                  </a:lnTo>
                  <a:lnTo>
                    <a:pt x="3200" y="122"/>
                  </a:lnTo>
                  <a:lnTo>
                    <a:pt x="3192" y="119"/>
                  </a:lnTo>
                  <a:lnTo>
                    <a:pt x="3184" y="116"/>
                  </a:lnTo>
                  <a:lnTo>
                    <a:pt x="3175" y="114"/>
                  </a:lnTo>
                  <a:lnTo>
                    <a:pt x="3156" y="110"/>
                  </a:lnTo>
                  <a:lnTo>
                    <a:pt x="3135" y="107"/>
                  </a:lnTo>
                  <a:lnTo>
                    <a:pt x="3110" y="105"/>
                  </a:lnTo>
                  <a:lnTo>
                    <a:pt x="3081" y="104"/>
                  </a:lnTo>
                  <a:lnTo>
                    <a:pt x="2895" y="104"/>
                  </a:lnTo>
                  <a:lnTo>
                    <a:pt x="2895" y="665"/>
                  </a:lnTo>
                  <a:lnTo>
                    <a:pt x="3001" y="665"/>
                  </a:lnTo>
                  <a:lnTo>
                    <a:pt x="3001" y="441"/>
                  </a:lnTo>
                  <a:lnTo>
                    <a:pt x="3055" y="441"/>
                  </a:lnTo>
                  <a:lnTo>
                    <a:pt x="3184" y="665"/>
                  </a:lnTo>
                  <a:lnTo>
                    <a:pt x="3301" y="665"/>
                  </a:lnTo>
                  <a:close/>
                  <a:moveTo>
                    <a:pt x="2696" y="665"/>
                  </a:moveTo>
                  <a:lnTo>
                    <a:pt x="2696" y="575"/>
                  </a:lnTo>
                  <a:lnTo>
                    <a:pt x="2451" y="575"/>
                  </a:lnTo>
                  <a:lnTo>
                    <a:pt x="2451" y="426"/>
                  </a:lnTo>
                  <a:lnTo>
                    <a:pt x="2644" y="426"/>
                  </a:lnTo>
                  <a:lnTo>
                    <a:pt x="2644" y="335"/>
                  </a:lnTo>
                  <a:lnTo>
                    <a:pt x="2451" y="335"/>
                  </a:lnTo>
                  <a:lnTo>
                    <a:pt x="2451" y="195"/>
                  </a:lnTo>
                  <a:lnTo>
                    <a:pt x="2686" y="195"/>
                  </a:lnTo>
                  <a:lnTo>
                    <a:pt x="2686" y="104"/>
                  </a:lnTo>
                  <a:lnTo>
                    <a:pt x="2345" y="104"/>
                  </a:lnTo>
                  <a:lnTo>
                    <a:pt x="2345" y="665"/>
                  </a:lnTo>
                  <a:lnTo>
                    <a:pt x="2696" y="665"/>
                  </a:lnTo>
                  <a:close/>
                  <a:moveTo>
                    <a:pt x="2179" y="104"/>
                  </a:moveTo>
                  <a:lnTo>
                    <a:pt x="2066" y="104"/>
                  </a:lnTo>
                  <a:lnTo>
                    <a:pt x="1945" y="484"/>
                  </a:lnTo>
                  <a:lnTo>
                    <a:pt x="1941" y="491"/>
                  </a:lnTo>
                  <a:lnTo>
                    <a:pt x="1939" y="496"/>
                  </a:lnTo>
                  <a:lnTo>
                    <a:pt x="1939" y="505"/>
                  </a:lnTo>
                  <a:lnTo>
                    <a:pt x="1940" y="511"/>
                  </a:lnTo>
                  <a:lnTo>
                    <a:pt x="1937" y="501"/>
                  </a:lnTo>
                  <a:lnTo>
                    <a:pt x="1935" y="491"/>
                  </a:lnTo>
                  <a:lnTo>
                    <a:pt x="1933" y="484"/>
                  </a:lnTo>
                  <a:lnTo>
                    <a:pt x="1806" y="104"/>
                  </a:lnTo>
                  <a:lnTo>
                    <a:pt x="1689" y="104"/>
                  </a:lnTo>
                  <a:lnTo>
                    <a:pt x="1896" y="682"/>
                  </a:lnTo>
                  <a:lnTo>
                    <a:pt x="1970" y="682"/>
                  </a:lnTo>
                  <a:lnTo>
                    <a:pt x="2179" y="104"/>
                  </a:lnTo>
                  <a:close/>
                  <a:moveTo>
                    <a:pt x="1525" y="104"/>
                  </a:moveTo>
                  <a:lnTo>
                    <a:pt x="1418" y="104"/>
                  </a:lnTo>
                  <a:lnTo>
                    <a:pt x="1418" y="665"/>
                  </a:lnTo>
                  <a:lnTo>
                    <a:pt x="1525" y="665"/>
                  </a:lnTo>
                  <a:lnTo>
                    <a:pt x="1525" y="104"/>
                  </a:lnTo>
                  <a:close/>
                  <a:moveTo>
                    <a:pt x="1181" y="671"/>
                  </a:moveTo>
                  <a:lnTo>
                    <a:pt x="1181" y="104"/>
                  </a:lnTo>
                  <a:lnTo>
                    <a:pt x="1080" y="104"/>
                  </a:lnTo>
                  <a:lnTo>
                    <a:pt x="1080" y="522"/>
                  </a:lnTo>
                  <a:lnTo>
                    <a:pt x="1074" y="511"/>
                  </a:lnTo>
                  <a:lnTo>
                    <a:pt x="1069" y="496"/>
                  </a:lnTo>
                  <a:lnTo>
                    <a:pt x="1068" y="493"/>
                  </a:lnTo>
                  <a:lnTo>
                    <a:pt x="1065" y="486"/>
                  </a:lnTo>
                  <a:lnTo>
                    <a:pt x="1061" y="478"/>
                  </a:lnTo>
                  <a:lnTo>
                    <a:pt x="1059" y="474"/>
                  </a:lnTo>
                  <a:lnTo>
                    <a:pt x="823" y="104"/>
                  </a:lnTo>
                  <a:lnTo>
                    <a:pt x="701" y="104"/>
                  </a:lnTo>
                  <a:lnTo>
                    <a:pt x="701" y="665"/>
                  </a:lnTo>
                  <a:lnTo>
                    <a:pt x="802" y="665"/>
                  </a:lnTo>
                  <a:lnTo>
                    <a:pt x="802" y="254"/>
                  </a:lnTo>
                  <a:lnTo>
                    <a:pt x="805" y="265"/>
                  </a:lnTo>
                  <a:lnTo>
                    <a:pt x="810" y="273"/>
                  </a:lnTo>
                  <a:lnTo>
                    <a:pt x="813" y="278"/>
                  </a:lnTo>
                  <a:lnTo>
                    <a:pt x="817" y="286"/>
                  </a:lnTo>
                  <a:lnTo>
                    <a:pt x="824" y="301"/>
                  </a:lnTo>
                  <a:lnTo>
                    <a:pt x="829" y="308"/>
                  </a:lnTo>
                  <a:lnTo>
                    <a:pt x="1069" y="671"/>
                  </a:lnTo>
                  <a:lnTo>
                    <a:pt x="1181" y="671"/>
                  </a:lnTo>
                  <a:close/>
                  <a:moveTo>
                    <a:pt x="470" y="447"/>
                  </a:moveTo>
                  <a:lnTo>
                    <a:pt x="470" y="104"/>
                  </a:lnTo>
                  <a:lnTo>
                    <a:pt x="363" y="104"/>
                  </a:lnTo>
                  <a:lnTo>
                    <a:pt x="363" y="452"/>
                  </a:lnTo>
                  <a:lnTo>
                    <a:pt x="363" y="467"/>
                  </a:lnTo>
                  <a:lnTo>
                    <a:pt x="361" y="481"/>
                  </a:lnTo>
                  <a:lnTo>
                    <a:pt x="359" y="494"/>
                  </a:lnTo>
                  <a:lnTo>
                    <a:pt x="355" y="506"/>
                  </a:lnTo>
                  <a:lnTo>
                    <a:pt x="350" y="518"/>
                  </a:lnTo>
                  <a:lnTo>
                    <a:pt x="345" y="527"/>
                  </a:lnTo>
                  <a:lnTo>
                    <a:pt x="339" y="537"/>
                  </a:lnTo>
                  <a:lnTo>
                    <a:pt x="331" y="545"/>
                  </a:lnTo>
                  <a:lnTo>
                    <a:pt x="323" y="552"/>
                  </a:lnTo>
                  <a:lnTo>
                    <a:pt x="314" y="559"/>
                  </a:lnTo>
                  <a:lnTo>
                    <a:pt x="303" y="565"/>
                  </a:lnTo>
                  <a:lnTo>
                    <a:pt x="292" y="569"/>
                  </a:lnTo>
                  <a:lnTo>
                    <a:pt x="280" y="573"/>
                  </a:lnTo>
                  <a:lnTo>
                    <a:pt x="267" y="576"/>
                  </a:lnTo>
                  <a:lnTo>
                    <a:pt x="253" y="577"/>
                  </a:lnTo>
                  <a:lnTo>
                    <a:pt x="239" y="578"/>
                  </a:lnTo>
                  <a:lnTo>
                    <a:pt x="222" y="577"/>
                  </a:lnTo>
                  <a:lnTo>
                    <a:pt x="207" y="576"/>
                  </a:lnTo>
                  <a:lnTo>
                    <a:pt x="193" y="574"/>
                  </a:lnTo>
                  <a:lnTo>
                    <a:pt x="181" y="569"/>
                  </a:lnTo>
                  <a:lnTo>
                    <a:pt x="168" y="565"/>
                  </a:lnTo>
                  <a:lnTo>
                    <a:pt x="157" y="560"/>
                  </a:lnTo>
                  <a:lnTo>
                    <a:pt x="148" y="553"/>
                  </a:lnTo>
                  <a:lnTo>
                    <a:pt x="138" y="546"/>
                  </a:lnTo>
                  <a:lnTo>
                    <a:pt x="131" y="538"/>
                  </a:lnTo>
                  <a:lnTo>
                    <a:pt x="125" y="528"/>
                  </a:lnTo>
                  <a:lnTo>
                    <a:pt x="118" y="519"/>
                  </a:lnTo>
                  <a:lnTo>
                    <a:pt x="114" y="507"/>
                  </a:lnTo>
                  <a:lnTo>
                    <a:pt x="111" y="495"/>
                  </a:lnTo>
                  <a:lnTo>
                    <a:pt x="108" y="482"/>
                  </a:lnTo>
                  <a:lnTo>
                    <a:pt x="107" y="468"/>
                  </a:lnTo>
                  <a:lnTo>
                    <a:pt x="106" y="452"/>
                  </a:lnTo>
                  <a:lnTo>
                    <a:pt x="106" y="104"/>
                  </a:lnTo>
                  <a:lnTo>
                    <a:pt x="0" y="104"/>
                  </a:lnTo>
                  <a:lnTo>
                    <a:pt x="0" y="447"/>
                  </a:lnTo>
                  <a:lnTo>
                    <a:pt x="0" y="465"/>
                  </a:lnTo>
                  <a:lnTo>
                    <a:pt x="1" y="483"/>
                  </a:lnTo>
                  <a:lnTo>
                    <a:pt x="2" y="499"/>
                  </a:lnTo>
                  <a:lnTo>
                    <a:pt x="3" y="514"/>
                  </a:lnTo>
                  <a:lnTo>
                    <a:pt x="6" y="528"/>
                  </a:lnTo>
                  <a:lnTo>
                    <a:pt x="9" y="541"/>
                  </a:lnTo>
                  <a:lnTo>
                    <a:pt x="13" y="553"/>
                  </a:lnTo>
                  <a:lnTo>
                    <a:pt x="16" y="565"/>
                  </a:lnTo>
                  <a:lnTo>
                    <a:pt x="21" y="576"/>
                  </a:lnTo>
                  <a:lnTo>
                    <a:pt x="27" y="585"/>
                  </a:lnTo>
                  <a:lnTo>
                    <a:pt x="33" y="595"/>
                  </a:lnTo>
                  <a:lnTo>
                    <a:pt x="40" y="604"/>
                  </a:lnTo>
                  <a:lnTo>
                    <a:pt x="48" y="613"/>
                  </a:lnTo>
                  <a:lnTo>
                    <a:pt x="56" y="621"/>
                  </a:lnTo>
                  <a:lnTo>
                    <a:pt x="66" y="629"/>
                  </a:lnTo>
                  <a:lnTo>
                    <a:pt x="76" y="636"/>
                  </a:lnTo>
                  <a:lnTo>
                    <a:pt x="92" y="646"/>
                  </a:lnTo>
                  <a:lnTo>
                    <a:pt x="109" y="655"/>
                  </a:lnTo>
                  <a:lnTo>
                    <a:pt x="127" y="661"/>
                  </a:lnTo>
                  <a:lnTo>
                    <a:pt x="145" y="668"/>
                  </a:lnTo>
                  <a:lnTo>
                    <a:pt x="165" y="672"/>
                  </a:lnTo>
                  <a:lnTo>
                    <a:pt x="187" y="675"/>
                  </a:lnTo>
                  <a:lnTo>
                    <a:pt x="210" y="676"/>
                  </a:lnTo>
                  <a:lnTo>
                    <a:pt x="235" y="677"/>
                  </a:lnTo>
                  <a:lnTo>
                    <a:pt x="260" y="676"/>
                  </a:lnTo>
                  <a:lnTo>
                    <a:pt x="283" y="675"/>
                  </a:lnTo>
                  <a:lnTo>
                    <a:pt x="305" y="672"/>
                  </a:lnTo>
                  <a:lnTo>
                    <a:pt x="325" y="667"/>
                  </a:lnTo>
                  <a:lnTo>
                    <a:pt x="343" y="661"/>
                  </a:lnTo>
                  <a:lnTo>
                    <a:pt x="361" y="654"/>
                  </a:lnTo>
                  <a:lnTo>
                    <a:pt x="377" y="645"/>
                  </a:lnTo>
                  <a:lnTo>
                    <a:pt x="393" y="636"/>
                  </a:lnTo>
                  <a:lnTo>
                    <a:pt x="403" y="629"/>
                  </a:lnTo>
                  <a:lnTo>
                    <a:pt x="413" y="620"/>
                  </a:lnTo>
                  <a:lnTo>
                    <a:pt x="422" y="613"/>
                  </a:lnTo>
                  <a:lnTo>
                    <a:pt x="430" y="604"/>
                  </a:lnTo>
                  <a:lnTo>
                    <a:pt x="437" y="595"/>
                  </a:lnTo>
                  <a:lnTo>
                    <a:pt x="443" y="585"/>
                  </a:lnTo>
                  <a:lnTo>
                    <a:pt x="449" y="576"/>
                  </a:lnTo>
                  <a:lnTo>
                    <a:pt x="454" y="565"/>
                  </a:lnTo>
                  <a:lnTo>
                    <a:pt x="458" y="553"/>
                  </a:lnTo>
                  <a:lnTo>
                    <a:pt x="461" y="541"/>
                  </a:lnTo>
                  <a:lnTo>
                    <a:pt x="464" y="528"/>
                  </a:lnTo>
                  <a:lnTo>
                    <a:pt x="467" y="513"/>
                  </a:lnTo>
                  <a:lnTo>
                    <a:pt x="468" y="499"/>
                  </a:lnTo>
                  <a:lnTo>
                    <a:pt x="470" y="483"/>
                  </a:lnTo>
                  <a:lnTo>
                    <a:pt x="470" y="465"/>
                  </a:lnTo>
                  <a:lnTo>
                    <a:pt x="470" y="4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7021" name="Rectangle 45"/>
          <p:cNvSpPr>
            <a:spLocks noChangeArrowheads="1"/>
          </p:cNvSpPr>
          <p:nvPr/>
        </p:nvSpPr>
        <p:spPr bwMode="auto">
          <a:xfrm flipV="1">
            <a:off x="0" y="6669088"/>
            <a:ext cx="9144000" cy="188912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4572000" y="620713"/>
            <a:ext cx="44767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solidFill>
                  <a:schemeClr val="bg1"/>
                </a:solidFill>
                <a:cs typeface="+mn-cs"/>
              </a:rPr>
              <a:t>Institut für Beispielsysteme | Forschungsgruppe Systembeispiele</a:t>
            </a:r>
          </a:p>
        </p:txBody>
      </p:sp>
      <p:sp>
        <p:nvSpPr>
          <p:cNvPr id="127024" name="Text Box 48"/>
          <p:cNvSpPr txBox="1">
            <a:spLocks noChangeArrowheads="1"/>
          </p:cNvSpPr>
          <p:nvPr/>
        </p:nvSpPr>
        <p:spPr bwMode="auto">
          <a:xfrm>
            <a:off x="4572000" y="906463"/>
            <a:ext cx="447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cs typeface="+mn-cs"/>
              </a:rPr>
              <a:t>Titel der Präsentation: auf jeder Seite wiederholt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 descr="Logo_Im_Focus_A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53188"/>
            <a:ext cx="13779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Softwarequalität durch Verifikation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de-DE" dirty="0" smtClean="0"/>
              <a:t>Martin Leucker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Qualitätsnachweis für wen?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Intern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Extern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72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Wieso?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Normung</a:t>
            </a:r>
          </a:p>
        </p:txBody>
      </p:sp>
    </p:spTree>
    <p:extLst>
      <p:ext uri="{BB962C8B-B14F-4D97-AF65-F5344CB8AC3E}">
        <p14:creationId xmlns:p14="http://schemas.microsoft.com/office/powerpoint/2010/main" val="35816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24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Verifikationsmethodik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Modellbasierte Entwicklung</a:t>
            </a:r>
          </a:p>
          <a:p>
            <a:r>
              <a:rPr lang="de-DE" dirty="0" smtClean="0"/>
              <a:t>Hochsprachliche Beschreibung von Verifikationsbedingungen</a:t>
            </a:r>
          </a:p>
          <a:p>
            <a:r>
              <a:rPr lang="de-DE" dirty="0" smtClean="0"/>
              <a:t>Automatische Verifikation</a:t>
            </a:r>
          </a:p>
          <a:p>
            <a:r>
              <a:rPr lang="de-DE" dirty="0" smtClean="0"/>
              <a:t>Kontinuierliche Verifikation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94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Verifikationsmethoden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315325" cy="3816423"/>
          </a:xfrm>
        </p:spPr>
        <p:txBody>
          <a:bodyPr/>
          <a:lstStyle/>
          <a:p>
            <a:r>
              <a:rPr lang="de-DE" dirty="0" smtClean="0"/>
              <a:t>Testen</a:t>
            </a:r>
          </a:p>
          <a:p>
            <a:r>
              <a:rPr lang="de-DE" dirty="0" err="1" smtClean="0"/>
              <a:t>Runtime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endParaRPr lang="de-DE" dirty="0" smtClean="0"/>
          </a:p>
          <a:p>
            <a:r>
              <a:rPr lang="de-DE" dirty="0" smtClean="0"/>
              <a:t>Model-</a:t>
            </a:r>
            <a:r>
              <a:rPr lang="de-DE" dirty="0" err="1" smtClean="0"/>
              <a:t>Checking</a:t>
            </a:r>
            <a:endParaRPr lang="de-DE" dirty="0" smtClean="0"/>
          </a:p>
          <a:p>
            <a:r>
              <a:rPr lang="de-DE" dirty="0" smtClean="0"/>
              <a:t>Statische Analyse</a:t>
            </a:r>
          </a:p>
          <a:p>
            <a:r>
              <a:rPr lang="de-DE" dirty="0" err="1" smtClean="0"/>
              <a:t>Theorembeweisen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23528" y="2276872"/>
            <a:ext cx="8208912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29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Runtime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2348880"/>
            <a:ext cx="4402832" cy="4032871"/>
          </a:xfrm>
        </p:spPr>
        <p:txBody>
          <a:bodyPr/>
          <a:lstStyle/>
          <a:p>
            <a:r>
              <a:rPr lang="de-DE" dirty="0" smtClean="0"/>
              <a:t>Spezifikation in abstrakter Sprache</a:t>
            </a:r>
          </a:p>
          <a:p>
            <a:r>
              <a:rPr lang="de-DE" dirty="0" smtClean="0"/>
              <a:t>Aus Spezifikation synthetisierter Monitor überprüft Lauf des System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492896"/>
            <a:ext cx="358439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Logfile 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Spezifikation des Suchmusters</a:t>
            </a:r>
          </a:p>
          <a:p>
            <a:r>
              <a:rPr lang="de-DE" dirty="0" smtClean="0"/>
              <a:t>Synthese des Monitors</a:t>
            </a:r>
          </a:p>
          <a:p>
            <a:r>
              <a:rPr lang="de-DE" dirty="0" smtClean="0"/>
              <a:t>Analyse des Logfiles mittels Monitor</a:t>
            </a:r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6228184" y="4293096"/>
            <a:ext cx="2520280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Suchmuster</a:t>
            </a:r>
            <a:endParaRPr lang="de-DE" dirty="0"/>
          </a:p>
        </p:txBody>
      </p:sp>
      <p:sp>
        <p:nvSpPr>
          <p:cNvPr id="5" name="Achteck 4"/>
          <p:cNvSpPr/>
          <p:nvPr/>
        </p:nvSpPr>
        <p:spPr>
          <a:xfrm>
            <a:off x="3779912" y="5157192"/>
            <a:ext cx="936104" cy="936104"/>
          </a:xfrm>
          <a:prstGeom prst="oct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Mo-</a:t>
            </a:r>
            <a:r>
              <a:rPr lang="de-DE" dirty="0" err="1" smtClean="0"/>
              <a:t>nitor</a:t>
            </a:r>
            <a:endParaRPr lang="de-DE" dirty="0"/>
          </a:p>
        </p:txBody>
      </p:sp>
      <p:sp>
        <p:nvSpPr>
          <p:cNvPr id="6" name="Zylinder 5"/>
          <p:cNvSpPr/>
          <p:nvPr/>
        </p:nvSpPr>
        <p:spPr>
          <a:xfrm>
            <a:off x="1043608" y="4869160"/>
            <a:ext cx="1224136" cy="151216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Logfile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6" idx="4"/>
          </p:cNvCxnSpPr>
          <p:nvPr/>
        </p:nvCxnSpPr>
        <p:spPr>
          <a:xfrm>
            <a:off x="2267744" y="5625244"/>
            <a:ext cx="1512168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11"/>
          <p:cNvCxnSpPr>
            <a:stCxn id="4" idx="1"/>
          </p:cNvCxnSpPr>
          <p:nvPr/>
        </p:nvCxnSpPr>
        <p:spPr>
          <a:xfrm rot="10800000" flipV="1">
            <a:off x="4211960" y="4545124"/>
            <a:ext cx="2016224" cy="612068"/>
          </a:xfrm>
          <a:prstGeom prst="bentConnector3">
            <a:avLst>
              <a:gd name="adj1" fmla="val 99131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716016" y="5625244"/>
            <a:ext cx="1512168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1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smtClean="0"/>
              <a:t>                 - Temporal </a:t>
            </a:r>
            <a:r>
              <a:rPr lang="de-DE" dirty="0" err="1"/>
              <a:t>Assertions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jUnit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Erweitert Unit-Test um </a:t>
            </a:r>
            <a:r>
              <a:rPr lang="de-DE" dirty="0" err="1" smtClean="0"/>
              <a:t>Runtime</a:t>
            </a:r>
            <a:r>
              <a:rPr lang="de-DE" dirty="0" smtClean="0"/>
              <a:t>-</a:t>
            </a:r>
            <a:r>
              <a:rPr lang="de-DE" dirty="0" err="1" smtClean="0"/>
              <a:t>Verification</a:t>
            </a:r>
            <a:r>
              <a:rPr lang="de-DE" dirty="0" smtClean="0"/>
              <a:t>-Techniken</a:t>
            </a:r>
          </a:p>
          <a:p>
            <a:r>
              <a:rPr lang="de-DE" dirty="0" smtClean="0"/>
              <a:t>Überwachung von Nicht-lokalen Eigenschaften währen des Unit-Tests</a:t>
            </a:r>
            <a:endParaRPr lang="de-DE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166755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1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jUnit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80928"/>
            <a:ext cx="6273800" cy="2679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6556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Eigenschaft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jUnitRV</a:t>
            </a:r>
            <a:r>
              <a:rPr lang="de-DE" dirty="0" smtClean="0"/>
              <a:t> in 3 Schritten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4" y="1196752"/>
            <a:ext cx="1667554" cy="86409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12976"/>
            <a:ext cx="5206212" cy="6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4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>
          <a:xfrm>
            <a:off x="1979712" y="2348880"/>
            <a:ext cx="2664296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Software-</a:t>
            </a:r>
          </a:p>
          <a:p>
            <a:pPr algn="ctr"/>
            <a:r>
              <a:rPr lang="de-DE" dirty="0" smtClean="0"/>
              <a:t>Qualität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>
          <a:xfrm>
            <a:off x="4355976" y="2348880"/>
            <a:ext cx="2592288" cy="2088232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Verifikation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1763688" y="4509120"/>
            <a:ext cx="540060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Wie?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1763688" y="5445224"/>
            <a:ext cx="540060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Warum?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08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4" y="1196752"/>
            <a:ext cx="1667554" cy="86409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708920"/>
            <a:ext cx="841464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5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4" y="1196752"/>
            <a:ext cx="1667554" cy="86409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831025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4" y="1196752"/>
            <a:ext cx="1667554" cy="864096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2420888"/>
            <a:ext cx="693895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2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Softwarequalitätskriterien müssen dem Projekt angepasst werden</a:t>
            </a:r>
          </a:p>
          <a:p>
            <a:r>
              <a:rPr lang="de-DE" dirty="0" smtClean="0"/>
              <a:t>Verifikation hilft, die Softwarequalität zu erhöhen</a:t>
            </a:r>
          </a:p>
          <a:p>
            <a:r>
              <a:rPr lang="de-DE" dirty="0" smtClean="0"/>
              <a:t>Verifikation hilft, Normenkonformität zu zeigen</a:t>
            </a:r>
          </a:p>
          <a:p>
            <a:r>
              <a:rPr lang="de-DE" dirty="0" err="1" smtClean="0"/>
              <a:t>Runtime</a:t>
            </a:r>
            <a:r>
              <a:rPr lang="de-DE" dirty="0" smtClean="0"/>
              <a:t> </a:t>
            </a:r>
            <a:r>
              <a:rPr lang="de-DE" dirty="0" err="1" smtClean="0"/>
              <a:t>Verification</a:t>
            </a:r>
            <a:r>
              <a:rPr lang="de-DE" dirty="0" smtClean="0"/>
              <a:t> ist neuartige Verifikationstechnik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26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Danke!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Fragen?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84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 descr="Logo_Im_Focus_A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453188"/>
            <a:ext cx="13779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315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Softwarequalität (ISO/IEC 25010)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315325" cy="403225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52" y="2298700"/>
            <a:ext cx="8332312" cy="39328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04248" y="25649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© ISO/IEC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69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Verifikation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1"/>
            <a:ext cx="8315325" cy="165618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	„Are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?“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67544" y="3212975"/>
            <a:ext cx="8315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Myriad Pro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Myriad Pro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Myriad Pro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de-DE" dirty="0" smtClean="0"/>
              <a:t>Validierung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67544" y="4509120"/>
            <a:ext cx="83153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e-DE" dirty="0" smtClean="0"/>
              <a:t>	„Are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?“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78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94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„Time </a:t>
            </a:r>
            <a:r>
              <a:rPr lang="de-DE" dirty="0" err="1" smtClean="0"/>
              <a:t>is</a:t>
            </a:r>
            <a:r>
              <a:rPr lang="de-DE" dirty="0" smtClean="0"/>
              <a:t> Money“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1259632" y="2347200"/>
            <a:ext cx="7512893" cy="3962120"/>
          </a:xfrm>
        </p:spPr>
        <p:txBody>
          <a:bodyPr/>
          <a:lstStyle/>
          <a:p>
            <a:pPr marL="0" indent="0">
              <a:buNone/>
            </a:pPr>
            <a:endParaRPr lang="de-DE" sz="3400" i="1" dirty="0" smtClean="0"/>
          </a:p>
          <a:p>
            <a:pPr marL="0" indent="0">
              <a:buNone/>
            </a:pPr>
            <a:endParaRPr lang="de-DE" sz="3400" i="1" dirty="0"/>
          </a:p>
          <a:p>
            <a:pPr marL="0" indent="0" algn="ctr">
              <a:buNone/>
            </a:pPr>
            <a:r>
              <a:rPr lang="de-DE" sz="3600" i="1" dirty="0" smtClean="0"/>
              <a:t>„Time </a:t>
            </a:r>
            <a:r>
              <a:rPr lang="de-DE" sz="3600" i="1" dirty="0" err="1" smtClean="0"/>
              <a:t>to</a:t>
            </a:r>
            <a:r>
              <a:rPr lang="de-DE" sz="3600" i="1" dirty="0" smtClean="0"/>
              <a:t> Market </a:t>
            </a:r>
            <a:br>
              <a:rPr lang="de-DE" sz="3600" i="1" dirty="0" smtClean="0"/>
            </a:br>
            <a:r>
              <a:rPr lang="de-DE" sz="3600" i="1" dirty="0" err="1" smtClean="0"/>
              <a:t>is</a:t>
            </a:r>
            <a:r>
              <a:rPr lang="de-DE" sz="3600" i="1" dirty="0" smtClean="0"/>
              <a:t> Money</a:t>
            </a:r>
            <a:r>
              <a:rPr lang="de-DE" sz="3600" i="1" dirty="0" smtClean="0"/>
              <a:t>“</a:t>
            </a:r>
          </a:p>
          <a:p>
            <a:pPr marL="0" indent="0" algn="ctr">
              <a:buNone/>
            </a:pPr>
            <a:endParaRPr lang="de-DE" sz="3600" i="1" dirty="0"/>
          </a:p>
          <a:p>
            <a:pPr marL="0" indent="0" algn="ctr">
              <a:buNone/>
            </a:pPr>
            <a:r>
              <a:rPr lang="de-DE" sz="3600" i="1" dirty="0" smtClean="0"/>
              <a:t>But </a:t>
            </a:r>
            <a:r>
              <a:rPr lang="de-DE" sz="3600" i="1" dirty="0" err="1" smtClean="0"/>
              <a:t>quality</a:t>
            </a:r>
            <a:r>
              <a:rPr lang="de-DE" sz="3600" i="1" dirty="0" smtClean="0"/>
              <a:t> </a:t>
            </a:r>
            <a:r>
              <a:rPr lang="de-DE" sz="3600" i="1" dirty="0" err="1" smtClean="0"/>
              <a:t>matters</a:t>
            </a:r>
            <a:r>
              <a:rPr lang="de-DE" sz="3600" i="1" dirty="0"/>
              <a:t> </a:t>
            </a:r>
            <a:r>
              <a:rPr lang="de-DE" sz="3600" i="1" dirty="0" smtClean="0"/>
              <a:t>(</a:t>
            </a:r>
            <a:r>
              <a:rPr lang="de-DE" sz="3600" i="1" dirty="0" err="1" smtClean="0"/>
              <a:t>later</a:t>
            </a:r>
            <a:r>
              <a:rPr lang="de-DE" sz="3600" i="1" dirty="0" smtClean="0"/>
              <a:t>)!</a:t>
            </a:r>
            <a:endParaRPr lang="de-DE" sz="3600" i="1" dirty="0"/>
          </a:p>
        </p:txBody>
      </p:sp>
    </p:spTree>
    <p:extLst>
      <p:ext uri="{BB962C8B-B14F-4D97-AF65-F5344CB8AC3E}">
        <p14:creationId xmlns:p14="http://schemas.microsoft.com/office/powerpoint/2010/main" val="89470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</a:t>
            </a:r>
            <a:r>
              <a:rPr lang="de-DE" dirty="0" err="1" smtClean="0"/>
              <a:t>Shutdown</a:t>
            </a:r>
            <a:r>
              <a:rPr lang="de-DE" dirty="0" smtClean="0"/>
              <a:t> USS </a:t>
            </a:r>
            <a:r>
              <a:rPr lang="de-DE" dirty="0" err="1" smtClean="0"/>
              <a:t>Yorktown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20888"/>
            <a:ext cx="8258888" cy="36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2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Ariane V Crash (1996)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6984776" cy="45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0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Pentium Bug	(1994)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7704856" cy="46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4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isp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Praesentation_isp.ppt</Template>
  <TotalTime>0</TotalTime>
  <Words>176</Words>
  <Application>Microsoft Macintosh PowerPoint</Application>
  <PresentationFormat>Bildschirmpräsentation (4:3)</PresentationFormat>
  <Paragraphs>66</Paragraphs>
  <Slides>24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Praesentation_isp</vt:lpstr>
      <vt:lpstr>1_Standarddesign</vt:lpstr>
      <vt:lpstr>3_Standarddesign</vt:lpstr>
      <vt:lpstr>2_Standarddesign</vt:lpstr>
      <vt:lpstr>Softwarequalität durch Verifikation</vt:lpstr>
      <vt:lpstr>Inhalte</vt:lpstr>
      <vt:lpstr>Softwarequalität (ISO/IEC 25010)</vt:lpstr>
      <vt:lpstr>Verifikation</vt:lpstr>
      <vt:lpstr>Warum?</vt:lpstr>
      <vt:lpstr>„Time is Money“</vt:lpstr>
      <vt:lpstr>Power Shutdown USS Yorktown</vt:lpstr>
      <vt:lpstr>Ariane V Crash (1996)</vt:lpstr>
      <vt:lpstr>Pentium Bug (1994)</vt:lpstr>
      <vt:lpstr>Qualitätsnachweis für wen?</vt:lpstr>
      <vt:lpstr>Wieso?</vt:lpstr>
      <vt:lpstr>Wie?</vt:lpstr>
      <vt:lpstr>Verifikationsmethodik</vt:lpstr>
      <vt:lpstr>Verifikationsmethoden</vt:lpstr>
      <vt:lpstr>Runtime Verification</vt:lpstr>
      <vt:lpstr>Logfile Analyse</vt:lpstr>
      <vt:lpstr>                  - Temporal Assertions for jUnit</vt:lpstr>
      <vt:lpstr>jUnit</vt:lpstr>
      <vt:lpstr>PowerPoint-Präsentation</vt:lpstr>
      <vt:lpstr>PowerPoint-Präsentation</vt:lpstr>
      <vt:lpstr>PowerPoint-Präsentation</vt:lpstr>
      <vt:lpstr>PowerPoint-Präsentation</vt:lpstr>
      <vt:lpstr>Fazit</vt:lpstr>
      <vt:lpstr>Danke!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Prof. Dr. Martin Leucker</cp:lastModifiedBy>
  <cp:revision>57</cp:revision>
  <dcterms:created xsi:type="dcterms:W3CDTF">2010-04-27T12:26:40Z</dcterms:created>
  <dcterms:modified xsi:type="dcterms:W3CDTF">2013-06-12T08:16:05Z</dcterms:modified>
</cp:coreProperties>
</file>